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1" r:id="rId5"/>
    <p:sldMasterId id="2147483713" r:id="rId6"/>
  </p:sldMasterIdLst>
  <p:notesMasterIdLst>
    <p:notesMasterId r:id="rId30"/>
  </p:notesMasterIdLst>
  <p:sldIdLst>
    <p:sldId id="504" r:id="rId7"/>
    <p:sldId id="499" r:id="rId8"/>
    <p:sldId id="297" r:id="rId9"/>
    <p:sldId id="299" r:id="rId10"/>
    <p:sldId id="298" r:id="rId11"/>
    <p:sldId id="300" r:id="rId12"/>
    <p:sldId id="501" r:id="rId13"/>
    <p:sldId id="500" r:id="rId14"/>
    <p:sldId id="315" r:id="rId15"/>
    <p:sldId id="485" r:id="rId16"/>
    <p:sldId id="480" r:id="rId17"/>
    <p:sldId id="258" r:id="rId18"/>
    <p:sldId id="486" r:id="rId19"/>
    <p:sldId id="488" r:id="rId20"/>
    <p:sldId id="482" r:id="rId21"/>
    <p:sldId id="303" r:id="rId22"/>
    <p:sldId id="490" r:id="rId23"/>
    <p:sldId id="492" r:id="rId24"/>
    <p:sldId id="493" r:id="rId25"/>
    <p:sldId id="494" r:id="rId26"/>
    <p:sldId id="502" r:id="rId27"/>
    <p:sldId id="476" r:id="rId28"/>
    <p:sldId id="50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68A1F-9C89-448C-AD9B-F84853DCD3B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E5B29-53DE-441E-8300-A4E89A72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9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66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793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607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700758"/>
      </p:ext>
    </p:extLst>
  </p:cSld>
  <p:clrMapOvr>
    <a:masterClrMapping/>
  </p:clrMapOvr>
  <p:transition spd="med" advClick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626607"/>
      </p:ext>
    </p:extLst>
  </p:cSld>
  <p:clrMapOvr>
    <a:masterClrMapping/>
  </p:clrMapOvr>
  <p:transition spd="med"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874084"/>
      </p:ext>
    </p:extLst>
  </p:cSld>
  <p:clrMapOvr>
    <a:masterClrMapping/>
  </p:clrMapOvr>
  <p:transition spd="med" advClick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76038"/>
      </p:ext>
    </p:extLst>
  </p:cSld>
  <p:clrMapOvr>
    <a:masterClrMapping/>
  </p:clrMapOvr>
  <p:transition spd="med" advClick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67440"/>
      </p:ext>
    </p:extLst>
  </p:cSld>
  <p:clrMapOvr>
    <a:masterClrMapping/>
  </p:clrMapOvr>
  <p:transition spd="med" advClick="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72548"/>
      </p:ext>
    </p:extLst>
  </p:cSld>
  <p:clrMapOvr>
    <a:masterClrMapping/>
  </p:clrMapOvr>
  <p:transition spd="med" advClick="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38466"/>
      </p:ext>
    </p:extLst>
  </p:cSld>
  <p:clrMapOvr>
    <a:masterClrMapping/>
  </p:clrMapOvr>
  <p:transition spd="med" advClick="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41903"/>
      </p:ext>
    </p:extLst>
  </p:cSld>
  <p:clrMapOvr>
    <a:masterClrMapping/>
  </p:clrMapOvr>
  <p:transition spd="med" advClick="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71054"/>
      </p:ext>
    </p:extLst>
  </p:cSld>
  <p:clrMapOvr>
    <a:masterClrMapping/>
  </p:clrMapOvr>
  <p:transition spd="med" advClick="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86488"/>
      </p:ext>
    </p:extLst>
  </p:cSld>
  <p:clrMapOvr>
    <a:masterClrMapping/>
  </p:clrMapOvr>
  <p:transition spd="med" advClick="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2555"/>
      </p:ext>
    </p:extLst>
  </p:cSld>
  <p:clrMapOvr>
    <a:masterClrMapping/>
  </p:clrMapOvr>
  <p:transition spd="med" advClick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881740"/>
      </p:ext>
    </p:extLst>
  </p:cSld>
  <p:clrMapOvr>
    <a:masterClrMapping/>
  </p:clrMapOvr>
  <p:transition spd="med" advClick="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56472"/>
      </p:ext>
    </p:extLst>
  </p:cSld>
  <p:clrMapOvr>
    <a:masterClrMapping/>
  </p:clrMapOvr>
  <p:transition spd="med" advClick="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83063"/>
      </p:ext>
    </p:extLst>
  </p:cSld>
  <p:clrMapOvr>
    <a:masterClrMapping/>
  </p:clrMapOvr>
  <p:transition spd="med" advClick="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56211"/>
      </p:ext>
    </p:extLst>
  </p:cSld>
  <p:clrMapOvr>
    <a:masterClrMapping/>
  </p:clrMapOvr>
  <p:transition spd="med" advClick="0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00989"/>
      </p:ext>
    </p:extLst>
  </p:cSld>
  <p:clrMapOvr>
    <a:masterClrMapping/>
  </p:clrMapOvr>
  <p:transition spd="med" advClick="0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27815"/>
      </p:ext>
    </p:extLst>
  </p:cSld>
  <p:clrMapOvr>
    <a:masterClrMapping/>
  </p:clrMapOvr>
  <p:transition spd="med" advClick="0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33130"/>
      </p:ext>
    </p:extLst>
  </p:cSld>
  <p:clrMapOvr>
    <a:masterClrMapping/>
  </p:clrMapOvr>
  <p:transition spd="med" advClick="0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05143"/>
      </p:ext>
    </p:extLst>
  </p:cSld>
  <p:clrMapOvr>
    <a:masterClrMapping/>
  </p:clrMapOvr>
  <p:transition spd="med" advClick="0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29414"/>
      </p:ext>
    </p:extLst>
  </p:cSld>
  <p:clrMapOvr>
    <a:masterClrMapping/>
  </p:clrMapOvr>
  <p:transition spd="med" advClick="0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5446"/>
      </p:ext>
    </p:extLst>
  </p:cSld>
  <p:clrMapOvr>
    <a:masterClrMapping/>
  </p:clrMapOvr>
  <p:transition spd="med" advClick="0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75206"/>
      </p:ext>
    </p:extLst>
  </p:cSld>
  <p:clrMapOvr>
    <a:masterClrMapping/>
  </p:clrMapOvr>
  <p:transition spd="med" advClick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80384"/>
      </p:ext>
    </p:extLst>
  </p:cSld>
  <p:clrMapOvr>
    <a:masterClrMapping/>
  </p:clrMapOvr>
  <p:transition spd="med" advClick="0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27625"/>
      </p:ext>
    </p:extLst>
  </p:cSld>
  <p:clrMapOvr>
    <a:masterClrMapping/>
  </p:clrMapOvr>
  <p:transition spd="med" advClick="0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6922"/>
      </p:ext>
    </p:extLst>
  </p:cSld>
  <p:clrMapOvr>
    <a:masterClrMapping/>
  </p:clrMapOvr>
  <p:transition spd="med" advClick="0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07406"/>
      </p:ext>
    </p:extLst>
  </p:cSld>
  <p:clrMapOvr>
    <a:masterClrMapping/>
  </p:clrMapOvr>
  <p:transition spd="med" advClick="0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63324"/>
      </p:ext>
    </p:extLst>
  </p:cSld>
  <p:clrMapOvr>
    <a:masterClrMapping/>
  </p:clrMapOvr>
  <p:transition spd="med" advClick="0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2337211"/>
      </p:ext>
    </p:extLst>
  </p:cSld>
  <p:clrMapOvr>
    <a:masterClrMapping/>
  </p:clrMapOvr>
  <p:transition spd="med" advClick="0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762301"/>
      </p:ext>
    </p:extLst>
  </p:cSld>
  <p:clrMapOvr>
    <a:masterClrMapping/>
  </p:clrMapOvr>
  <p:transition spd="med" advClick="0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06144"/>
      </p:ext>
    </p:extLst>
  </p:cSld>
  <p:clrMapOvr>
    <a:masterClrMapping/>
  </p:clrMapOvr>
  <p:transition spd="med" advClick="0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711879"/>
      </p:ext>
    </p:extLst>
  </p:cSld>
  <p:clrMapOvr>
    <a:masterClrMapping/>
  </p:clrMapOvr>
  <p:transition spd="med" advClick="0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22370"/>
      </p:ext>
    </p:extLst>
  </p:cSld>
  <p:clrMapOvr>
    <a:masterClrMapping/>
  </p:clrMapOvr>
  <p:transition spd="med" advClick="0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16225"/>
      </p:ext>
    </p:extLst>
  </p:cSld>
  <p:clrMapOvr>
    <a:masterClrMapping/>
  </p:clrMapOvr>
  <p:transition spd="med" advClick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879725"/>
      </p:ext>
    </p:extLst>
  </p:cSld>
  <p:clrMapOvr>
    <a:masterClrMapping/>
  </p:clrMapOvr>
  <p:transition spd="med" advClick="0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46628"/>
      </p:ext>
    </p:extLst>
  </p:cSld>
  <p:clrMapOvr>
    <a:masterClrMapping/>
  </p:clrMapOvr>
  <p:transition spd="med" advClick="0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6048"/>
      </p:ext>
    </p:extLst>
  </p:cSld>
  <p:clrMapOvr>
    <a:masterClrMapping/>
  </p:clrMapOvr>
  <p:transition spd="med" advClick="0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71078"/>
      </p:ext>
    </p:extLst>
  </p:cSld>
  <p:clrMapOvr>
    <a:masterClrMapping/>
  </p:clrMapOvr>
  <p:transition spd="med" advClick="0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11141"/>
      </p:ext>
    </p:extLst>
  </p:cSld>
  <p:clrMapOvr>
    <a:masterClrMapping/>
  </p:clrMapOvr>
  <p:transition spd="med" advClick="0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567"/>
      </p:ext>
    </p:extLst>
  </p:cSld>
  <p:clrMapOvr>
    <a:masterClrMapping/>
  </p:clrMapOvr>
  <p:transition spd="med" advClick="0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57001"/>
      </p:ext>
    </p:extLst>
  </p:cSld>
  <p:clrMapOvr>
    <a:masterClrMapping/>
  </p:clrMapOvr>
  <p:transition spd="med" advClick="0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59013"/>
      </p:ext>
    </p:extLst>
  </p:cSld>
  <p:clrMapOvr>
    <a:masterClrMapping/>
  </p:clrMapOvr>
  <p:transition spd="med" advClick="0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23900"/>
      </p:ext>
    </p:extLst>
  </p:cSld>
  <p:clrMapOvr>
    <a:masterClrMapping/>
  </p:clrMapOvr>
  <p:transition spd="med" advClick="0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17172"/>
      </p:ext>
    </p:extLst>
  </p:cSld>
  <p:clrMapOvr>
    <a:masterClrMapping/>
  </p:clrMapOvr>
  <p:transition spd="med" advClick="0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5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412838"/>
      </p:ext>
    </p:extLst>
  </p:cSld>
  <p:clrMapOvr>
    <a:masterClrMapping/>
  </p:clrMapOvr>
  <p:transition spd="med" advClick="0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044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27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920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004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464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126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966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645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90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4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462876"/>
      </p:ext>
    </p:extLst>
  </p:cSld>
  <p:clrMapOvr>
    <a:masterClrMapping/>
  </p:clrMapOvr>
  <p:transition spd="med" advClick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442204"/>
      </p:ext>
    </p:extLst>
  </p:cSld>
  <p:clrMapOvr>
    <a:masterClrMapping/>
  </p:clrMapOvr>
  <p:transition spd="med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309350"/>
      </p:ext>
    </p:extLst>
  </p:cSld>
  <p:clrMapOvr>
    <a:masterClrMapping/>
  </p:clrMapOvr>
  <p:transition spd="med"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233498"/>
      </p:ext>
    </p:extLst>
  </p:cSld>
  <p:clrMapOvr>
    <a:masterClrMapping/>
  </p:clrMapOvr>
  <p:transition spd="med"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7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5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7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Click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722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transition spd="med" advClick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1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med" advClick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6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9.png"/><Relationship Id="rId18" Type="http://schemas.openxmlformats.org/officeDocument/2006/relationships/image" Target="../media/image32.GIF"/><Relationship Id="rId26" Type="http://schemas.microsoft.com/office/2007/relationships/hdphoto" Target="../media/hdphoto10.wdp"/><Relationship Id="rId3" Type="http://schemas.openxmlformats.org/officeDocument/2006/relationships/image" Target="../media/image23.png"/><Relationship Id="rId21" Type="http://schemas.openxmlformats.org/officeDocument/2006/relationships/image" Target="../media/image34.png"/><Relationship Id="rId7" Type="http://schemas.openxmlformats.org/officeDocument/2006/relationships/image" Target="../media/image25.png"/><Relationship Id="rId12" Type="http://schemas.openxmlformats.org/officeDocument/2006/relationships/image" Target="../media/image28.GIF"/><Relationship Id="rId17" Type="http://schemas.openxmlformats.org/officeDocument/2006/relationships/image" Target="../media/image31.png"/><Relationship Id="rId25" Type="http://schemas.openxmlformats.org/officeDocument/2006/relationships/image" Target="../media/image36.png"/><Relationship Id="rId2" Type="http://schemas.openxmlformats.org/officeDocument/2006/relationships/image" Target="../media/image22.GIF"/><Relationship Id="rId16" Type="http://schemas.microsoft.com/office/2007/relationships/hdphoto" Target="../media/hdphoto6.wdp"/><Relationship Id="rId20" Type="http://schemas.microsoft.com/office/2007/relationships/hdphoto" Target="../media/hdphoto7.wdp"/><Relationship Id="rId29" Type="http://schemas.openxmlformats.org/officeDocument/2006/relationships/image" Target="../media/image38.GIF"/><Relationship Id="rId1" Type="http://schemas.openxmlformats.org/officeDocument/2006/relationships/slideLayout" Target="../slideLayouts/slideLayout55.xml"/><Relationship Id="rId6" Type="http://schemas.microsoft.com/office/2007/relationships/hdphoto" Target="../media/hdphoto2.wdp"/><Relationship Id="rId11" Type="http://schemas.openxmlformats.org/officeDocument/2006/relationships/image" Target="../media/image27.GIF"/><Relationship Id="rId24" Type="http://schemas.microsoft.com/office/2007/relationships/hdphoto" Target="../media/hdphoto9.wdp"/><Relationship Id="rId5" Type="http://schemas.openxmlformats.org/officeDocument/2006/relationships/image" Target="../media/image24.png"/><Relationship Id="rId15" Type="http://schemas.openxmlformats.org/officeDocument/2006/relationships/image" Target="../media/image30.png"/><Relationship Id="rId23" Type="http://schemas.openxmlformats.org/officeDocument/2006/relationships/image" Target="../media/image35.png"/><Relationship Id="rId28" Type="http://schemas.microsoft.com/office/2007/relationships/hdphoto" Target="../media/hdphoto11.wdp"/><Relationship Id="rId10" Type="http://schemas.microsoft.com/office/2007/relationships/hdphoto" Target="../media/hdphoto4.wdp"/><Relationship Id="rId19" Type="http://schemas.openxmlformats.org/officeDocument/2006/relationships/image" Target="../media/image33.png"/><Relationship Id="rId31" Type="http://schemas.microsoft.com/office/2007/relationships/hdphoto" Target="../media/hdphoto12.wdp"/><Relationship Id="rId4" Type="http://schemas.microsoft.com/office/2007/relationships/hdphoto" Target="../media/hdphoto1.wdp"/><Relationship Id="rId9" Type="http://schemas.openxmlformats.org/officeDocument/2006/relationships/image" Target="../media/image26.png"/><Relationship Id="rId14" Type="http://schemas.microsoft.com/office/2007/relationships/hdphoto" Target="../media/hdphoto5.wdp"/><Relationship Id="rId22" Type="http://schemas.microsoft.com/office/2007/relationships/hdphoto" Target="../media/hdphoto8.wdp"/><Relationship Id="rId27" Type="http://schemas.openxmlformats.org/officeDocument/2006/relationships/image" Target="../media/image37.png"/><Relationship Id="rId30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73;p48"/>
          <p:cNvSpPr/>
          <p:nvPr/>
        </p:nvSpPr>
        <p:spPr>
          <a:xfrm>
            <a:off x="4485325" y="2720147"/>
            <a:ext cx="3723143" cy="3560725"/>
          </a:xfrm>
          <a:custGeom>
            <a:avLst/>
            <a:gdLst/>
            <a:ahLst/>
            <a:cxnLst/>
            <a:rect l="l" t="t" r="r" b="b"/>
            <a:pathLst>
              <a:path w="148142" h="149951" extrusionOk="0">
                <a:moveTo>
                  <a:pt x="30520" y="10390"/>
                </a:moveTo>
                <a:cubicBezTo>
                  <a:pt x="13674" y="24049"/>
                  <a:pt x="2090" y="67255"/>
                  <a:pt x="230" y="87875"/>
                </a:cubicBezTo>
                <a:cubicBezTo>
                  <a:pt x="-1630" y="108496"/>
                  <a:pt x="8066" y="123774"/>
                  <a:pt x="19362" y="134113"/>
                </a:cubicBezTo>
                <a:cubicBezTo>
                  <a:pt x="30658" y="144452"/>
                  <a:pt x="52649" y="149324"/>
                  <a:pt x="68007" y="149909"/>
                </a:cubicBezTo>
                <a:cubicBezTo>
                  <a:pt x="83366" y="150494"/>
                  <a:pt x="99054" y="144877"/>
                  <a:pt x="111513" y="137621"/>
                </a:cubicBezTo>
                <a:cubicBezTo>
                  <a:pt x="123972" y="130365"/>
                  <a:pt x="137341" y="119607"/>
                  <a:pt x="142761" y="106373"/>
                </a:cubicBezTo>
                <a:cubicBezTo>
                  <a:pt x="148182" y="93140"/>
                  <a:pt x="150945" y="74962"/>
                  <a:pt x="144036" y="58220"/>
                </a:cubicBezTo>
                <a:cubicBezTo>
                  <a:pt x="137127" y="41479"/>
                  <a:pt x="120225" y="13896"/>
                  <a:pt x="101306" y="5924"/>
                </a:cubicBezTo>
                <a:cubicBezTo>
                  <a:pt x="82387" y="-2048"/>
                  <a:pt x="47366" y="-3268"/>
                  <a:pt x="30520" y="10390"/>
                </a:cubicBezTo>
                <a:close/>
              </a:path>
            </a:pathLst>
          </a:custGeom>
          <a:solidFill>
            <a:srgbClr val="CDBBFC"/>
          </a:solidFill>
          <a:ln>
            <a:noFill/>
          </a:ln>
        </p:spPr>
      </p:sp>
      <p:pic>
        <p:nvPicPr>
          <p:cNvPr id="5" name="Google Shape;2076;p4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57" y="2894260"/>
            <a:ext cx="3446236" cy="3337275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Google Shape;2077;p48"/>
          <p:cNvSpPr/>
          <p:nvPr/>
        </p:nvSpPr>
        <p:spPr>
          <a:xfrm>
            <a:off x="4045683" y="2894260"/>
            <a:ext cx="3649706" cy="3337276"/>
          </a:xfrm>
          <a:custGeom>
            <a:avLst/>
            <a:gdLst/>
            <a:ahLst/>
            <a:cxnLst/>
            <a:rect l="l" t="t" r="r" b="b"/>
            <a:pathLst>
              <a:path w="145220" h="140541" extrusionOk="0">
                <a:moveTo>
                  <a:pt x="31568" y="8951"/>
                </a:moveTo>
                <a:cubicBezTo>
                  <a:pt x="14941" y="18725"/>
                  <a:pt x="2001" y="43307"/>
                  <a:pt x="204" y="63270"/>
                </a:cubicBezTo>
                <a:cubicBezTo>
                  <a:pt x="-1593" y="83234"/>
                  <a:pt x="8730" y="115867"/>
                  <a:pt x="20787" y="128732"/>
                </a:cubicBezTo>
                <a:cubicBezTo>
                  <a:pt x="32844" y="141597"/>
                  <a:pt x="57708" y="139896"/>
                  <a:pt x="72548" y="140462"/>
                </a:cubicBezTo>
                <a:cubicBezTo>
                  <a:pt x="87388" y="141028"/>
                  <a:pt x="98582" y="138559"/>
                  <a:pt x="109827" y="132128"/>
                </a:cubicBezTo>
                <a:cubicBezTo>
                  <a:pt x="121072" y="125697"/>
                  <a:pt x="134783" y="114688"/>
                  <a:pt x="140020" y="101876"/>
                </a:cubicBezTo>
                <a:cubicBezTo>
                  <a:pt x="145258" y="89064"/>
                  <a:pt x="147928" y="71465"/>
                  <a:pt x="141252" y="55257"/>
                </a:cubicBezTo>
                <a:cubicBezTo>
                  <a:pt x="134576" y="39049"/>
                  <a:pt x="118246" y="12346"/>
                  <a:pt x="99965" y="4628"/>
                </a:cubicBezTo>
                <a:cubicBezTo>
                  <a:pt x="81684" y="-3090"/>
                  <a:pt x="48195" y="-823"/>
                  <a:pt x="31568" y="8951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" name="Rectangle 6"/>
          <p:cNvSpPr/>
          <p:nvPr/>
        </p:nvSpPr>
        <p:spPr>
          <a:xfrm>
            <a:off x="4478330" y="5230725"/>
            <a:ext cx="31206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DBBFC">
                    <a:lumMod val="75000"/>
                  </a:srgbClr>
                </a:solidFill>
                <a:effectLst>
                  <a:outerShdw blurRad="12700" dist="38100" dir="2700000" algn="tl" rotWithShape="0">
                    <a:srgbClr val="D17D92">
                      <a:lumMod val="60000"/>
                      <a:lumOff val="40000"/>
                    </a:srgbClr>
                  </a:outerShdw>
                </a:effectLst>
                <a:latin typeface="#9Slide03 IcielUni Sans Heavy" panose="00000500000000000000" pitchFamily="2" charset="0"/>
              </a:rPr>
              <a:t>T H Đ G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9850" y="2176683"/>
            <a:ext cx="7455887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65585"/>
              </a:avLst>
            </a:prstTxWarp>
            <a:spAutoFit/>
          </a:bodyPr>
          <a:lstStyle/>
          <a:p>
            <a:pPr algn="ctr"/>
            <a:r>
              <a:rPr lang="en-US" sz="496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/>
            <a:r>
              <a:rPr lang="en-US" sz="496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TẬP ĐỌC</a:t>
            </a:r>
          </a:p>
        </p:txBody>
      </p:sp>
    </p:spTree>
    <p:extLst>
      <p:ext uri="{BB962C8B-B14F-4D97-AF65-F5344CB8AC3E}">
        <p14:creationId xmlns:p14="http://schemas.microsoft.com/office/powerpoint/2010/main" val="3194994349"/>
      </p:ext>
    </p:extLst>
  </p:cSld>
  <p:clrMapOvr>
    <a:masterClrMapping/>
  </p:clrMapOvr>
  <p:transition spd="med" advClick="0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4563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67339" y="2399781"/>
            <a:ext cx="72106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Thảo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luận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nhóm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4</a:t>
            </a:r>
          </a:p>
          <a:p>
            <a:pPr algn="ctr"/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Cử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đại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diện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nối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tiếp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từng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khổ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lần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1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2152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98223" y="972721"/>
            <a:ext cx="5472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组合 567">
            <a:extLst>
              <a:ext uri="{FF2B5EF4-FFF2-40B4-BE49-F238E27FC236}">
                <a16:creationId xmlns:a16="http://schemas.microsoft.com/office/drawing/2014/main" id="{52AA80A8-2133-44C9-B991-D7E5CD44A546}"/>
              </a:ext>
            </a:extLst>
          </p:cNvPr>
          <p:cNvGrpSpPr/>
          <p:nvPr/>
        </p:nvGrpSpPr>
        <p:grpSpPr>
          <a:xfrm>
            <a:off x="0" y="2386940"/>
            <a:ext cx="8975814" cy="2303813"/>
            <a:chOff x="1330899" y="1422203"/>
            <a:chExt cx="4751619" cy="1989848"/>
          </a:xfrm>
        </p:grpSpPr>
        <p:grpSp>
          <p:nvGrpSpPr>
            <p:cNvPr id="6" name="组合 376">
              <a:extLst>
                <a:ext uri="{FF2B5EF4-FFF2-40B4-BE49-F238E27FC236}">
                  <a16:creationId xmlns:a16="http://schemas.microsoft.com/office/drawing/2014/main" id="{DDD3E264-E15C-4FC8-A727-6282DD12666F}"/>
                </a:ext>
              </a:extLst>
            </p:cNvPr>
            <p:cNvGrpSpPr/>
            <p:nvPr/>
          </p:nvGrpSpPr>
          <p:grpSpPr>
            <a:xfrm>
              <a:off x="1330899" y="1422203"/>
              <a:ext cx="4751619" cy="1989848"/>
              <a:chOff x="2972472" y="1030247"/>
              <a:chExt cx="6147046" cy="2574211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18BBAC1-D141-424B-A320-AD96D9320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93367"/>
                <a:ext cx="5197475" cy="995362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91CCA6C6-47F6-48D6-9628-07837B33E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068" y="1030247"/>
                <a:ext cx="5124450" cy="2574211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grpSp>
            <p:nvGrpSpPr>
              <p:cNvPr id="11" name="组合 375">
                <a:extLst>
                  <a:ext uri="{FF2B5EF4-FFF2-40B4-BE49-F238E27FC236}">
                    <a16:creationId xmlns:a16="http://schemas.microsoft.com/office/drawing/2014/main" id="{E33C33EA-DA17-475D-BC71-4FC8CB16E784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12" name="Freeform 15">
                  <a:extLst>
                    <a:ext uri="{FF2B5EF4-FFF2-40B4-BE49-F238E27FC236}">
                      <a16:creationId xmlns:a16="http://schemas.microsoft.com/office/drawing/2014/main" id="{02832FAA-E067-469D-A672-F258C6C6A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" name="Freeform 16">
                  <a:extLst>
                    <a:ext uri="{FF2B5EF4-FFF2-40B4-BE49-F238E27FC236}">
                      <a16:creationId xmlns:a16="http://schemas.microsoft.com/office/drawing/2014/main" id="{C5682189-9FD0-4D41-8AF5-3F01B2B5D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id="{E9D9A634-5FD6-4EBB-8F9A-5D27C5FDE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" name="Freeform 18">
                  <a:extLst>
                    <a:ext uri="{FF2B5EF4-FFF2-40B4-BE49-F238E27FC236}">
                      <a16:creationId xmlns:a16="http://schemas.microsoft.com/office/drawing/2014/main" id="{3C977752-D72E-4FA1-B0BB-85E185097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" name="Freeform 19">
                  <a:extLst>
                    <a:ext uri="{FF2B5EF4-FFF2-40B4-BE49-F238E27FC236}">
                      <a16:creationId xmlns:a16="http://schemas.microsoft.com/office/drawing/2014/main" id="{715EC238-8F6B-475E-94BA-2F15C498F9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6FF378D2-C3D9-474B-BDFB-393C2912B2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21">
                  <a:extLst>
                    <a:ext uri="{FF2B5EF4-FFF2-40B4-BE49-F238E27FC236}">
                      <a16:creationId xmlns:a16="http://schemas.microsoft.com/office/drawing/2014/main" id="{3167A417-F0C8-41A2-92B7-46D51BDE3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22">
                  <a:extLst>
                    <a:ext uri="{FF2B5EF4-FFF2-40B4-BE49-F238E27FC236}">
                      <a16:creationId xmlns:a16="http://schemas.microsoft.com/office/drawing/2014/main" id="{50859252-1C89-4F73-8E85-A90571AE2E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23">
                  <a:extLst>
                    <a:ext uri="{FF2B5EF4-FFF2-40B4-BE49-F238E27FC236}">
                      <a16:creationId xmlns:a16="http://schemas.microsoft.com/office/drawing/2014/main" id="{25E9DBFD-8F5E-489F-B758-019204B17E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24">
                  <a:extLst>
                    <a:ext uri="{FF2B5EF4-FFF2-40B4-BE49-F238E27FC236}">
                      <a16:creationId xmlns:a16="http://schemas.microsoft.com/office/drawing/2014/main" id="{9864F768-C92B-47FB-9F8F-D6216226F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25">
                  <a:extLst>
                    <a:ext uri="{FF2B5EF4-FFF2-40B4-BE49-F238E27FC236}">
                      <a16:creationId xmlns:a16="http://schemas.microsoft.com/office/drawing/2014/main" id="{1A51BC03-96FA-4717-B564-95E8DFCEF9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26">
                  <a:extLst>
                    <a:ext uri="{FF2B5EF4-FFF2-40B4-BE49-F238E27FC236}">
                      <a16:creationId xmlns:a16="http://schemas.microsoft.com/office/drawing/2014/main" id="{EEE785D5-B857-4BE4-A2B5-30F95A585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27">
                  <a:extLst>
                    <a:ext uri="{FF2B5EF4-FFF2-40B4-BE49-F238E27FC236}">
                      <a16:creationId xmlns:a16="http://schemas.microsoft.com/office/drawing/2014/main" id="{ED9CD061-098C-456A-AFEE-5C6F1E379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8">
                  <a:extLst>
                    <a:ext uri="{FF2B5EF4-FFF2-40B4-BE49-F238E27FC236}">
                      <a16:creationId xmlns:a16="http://schemas.microsoft.com/office/drawing/2014/main" id="{56A71468-BF51-4AF9-A055-22D510E78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9">
                  <a:extLst>
                    <a:ext uri="{FF2B5EF4-FFF2-40B4-BE49-F238E27FC236}">
                      <a16:creationId xmlns:a16="http://schemas.microsoft.com/office/drawing/2014/main" id="{CA26BA9D-B856-40D0-9D24-AE893C23A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30">
                  <a:extLst>
                    <a:ext uri="{FF2B5EF4-FFF2-40B4-BE49-F238E27FC236}">
                      <a16:creationId xmlns:a16="http://schemas.microsoft.com/office/drawing/2014/main" id="{7E85183E-1B27-425D-92EC-69B4AD3EE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31">
                  <a:extLst>
                    <a:ext uri="{FF2B5EF4-FFF2-40B4-BE49-F238E27FC236}">
                      <a16:creationId xmlns:a16="http://schemas.microsoft.com/office/drawing/2014/main" id="{7201BC39-BEB6-4784-8453-BB20D5BF3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32">
                  <a:extLst>
                    <a:ext uri="{FF2B5EF4-FFF2-40B4-BE49-F238E27FC236}">
                      <a16:creationId xmlns:a16="http://schemas.microsoft.com/office/drawing/2014/main" id="{EF6C751A-F6C2-4456-A7E5-6728E7F60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33">
                  <a:extLst>
                    <a:ext uri="{FF2B5EF4-FFF2-40B4-BE49-F238E27FC236}">
                      <a16:creationId xmlns:a16="http://schemas.microsoft.com/office/drawing/2014/main" id="{AF7DB0B6-3C5E-41AB-AA00-A68E56990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34">
                  <a:extLst>
                    <a:ext uri="{FF2B5EF4-FFF2-40B4-BE49-F238E27FC236}">
                      <a16:creationId xmlns:a16="http://schemas.microsoft.com/office/drawing/2014/main" id="{779F96C7-8605-4006-9EC0-B2C6478177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35">
                  <a:extLst>
                    <a:ext uri="{FF2B5EF4-FFF2-40B4-BE49-F238E27FC236}">
                      <a16:creationId xmlns:a16="http://schemas.microsoft.com/office/drawing/2014/main" id="{2ADF6C5E-349E-4994-A3C4-C4957AB8D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36">
                  <a:extLst>
                    <a:ext uri="{FF2B5EF4-FFF2-40B4-BE49-F238E27FC236}">
                      <a16:creationId xmlns:a16="http://schemas.microsoft.com/office/drawing/2014/main" id="{3C17C7B6-B54B-43F7-95DF-BF8D38FE8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37">
                  <a:extLst>
                    <a:ext uri="{FF2B5EF4-FFF2-40B4-BE49-F238E27FC236}">
                      <a16:creationId xmlns:a16="http://schemas.microsoft.com/office/drawing/2014/main" id="{24B3B0C9-C976-4787-A079-2E6973D2A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8">
                  <a:extLst>
                    <a:ext uri="{FF2B5EF4-FFF2-40B4-BE49-F238E27FC236}">
                      <a16:creationId xmlns:a16="http://schemas.microsoft.com/office/drawing/2014/main" id="{09C35AA2-454B-45F4-BFD8-E4B70AB56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9">
                  <a:extLst>
                    <a:ext uri="{FF2B5EF4-FFF2-40B4-BE49-F238E27FC236}">
                      <a16:creationId xmlns:a16="http://schemas.microsoft.com/office/drawing/2014/main" id="{6997AF59-B9DF-4FFE-B696-9E550283C0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40">
                  <a:extLst>
                    <a:ext uri="{FF2B5EF4-FFF2-40B4-BE49-F238E27FC236}">
                      <a16:creationId xmlns:a16="http://schemas.microsoft.com/office/drawing/2014/main" id="{F561DA6E-C2DE-4E06-B52B-841130ECC4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41">
                  <a:extLst>
                    <a:ext uri="{FF2B5EF4-FFF2-40B4-BE49-F238E27FC236}">
                      <a16:creationId xmlns:a16="http://schemas.microsoft.com/office/drawing/2014/main" id="{1AB24A3F-697D-4F09-BD66-EC0F94812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42">
                  <a:extLst>
                    <a:ext uri="{FF2B5EF4-FFF2-40B4-BE49-F238E27FC236}">
                      <a16:creationId xmlns:a16="http://schemas.microsoft.com/office/drawing/2014/main" id="{650D0AF8-5B91-4E0A-902A-3FBF15486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43">
                  <a:extLst>
                    <a:ext uri="{FF2B5EF4-FFF2-40B4-BE49-F238E27FC236}">
                      <a16:creationId xmlns:a16="http://schemas.microsoft.com/office/drawing/2014/main" id="{53FC4CF8-5D2E-40E6-B2E0-A71C9BA34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44">
                  <a:extLst>
                    <a:ext uri="{FF2B5EF4-FFF2-40B4-BE49-F238E27FC236}">
                      <a16:creationId xmlns:a16="http://schemas.microsoft.com/office/drawing/2014/main" id="{4405E682-EFE0-48E2-A723-ECA247237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45">
                  <a:extLst>
                    <a:ext uri="{FF2B5EF4-FFF2-40B4-BE49-F238E27FC236}">
                      <a16:creationId xmlns:a16="http://schemas.microsoft.com/office/drawing/2014/main" id="{1128CA6D-EEC8-4B87-B2B8-F06CAA547D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46">
                  <a:extLst>
                    <a:ext uri="{FF2B5EF4-FFF2-40B4-BE49-F238E27FC236}">
                      <a16:creationId xmlns:a16="http://schemas.microsoft.com/office/drawing/2014/main" id="{5BDFCBD1-843A-4E39-97C4-804E90B75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47">
                  <a:extLst>
                    <a:ext uri="{FF2B5EF4-FFF2-40B4-BE49-F238E27FC236}">
                      <a16:creationId xmlns:a16="http://schemas.microsoft.com/office/drawing/2014/main" id="{0BEB019E-A402-4974-8171-4441C9063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8">
                  <a:extLst>
                    <a:ext uri="{FF2B5EF4-FFF2-40B4-BE49-F238E27FC236}">
                      <a16:creationId xmlns:a16="http://schemas.microsoft.com/office/drawing/2014/main" id="{A4CAB647-F331-4BE3-92D5-3A3B590A1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9">
                  <a:extLst>
                    <a:ext uri="{FF2B5EF4-FFF2-40B4-BE49-F238E27FC236}">
                      <a16:creationId xmlns:a16="http://schemas.microsoft.com/office/drawing/2014/main" id="{BB4774A6-1D7D-4BD5-8125-2624C4600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50">
                  <a:extLst>
                    <a:ext uri="{FF2B5EF4-FFF2-40B4-BE49-F238E27FC236}">
                      <a16:creationId xmlns:a16="http://schemas.microsoft.com/office/drawing/2014/main" id="{FE1E3B39-1E0F-4EDC-B68A-09FB9E2A8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51">
                  <a:extLst>
                    <a:ext uri="{FF2B5EF4-FFF2-40B4-BE49-F238E27FC236}">
                      <a16:creationId xmlns:a16="http://schemas.microsoft.com/office/drawing/2014/main" id="{0E90404C-778A-47D0-A111-A9C6821F7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52">
                  <a:extLst>
                    <a:ext uri="{FF2B5EF4-FFF2-40B4-BE49-F238E27FC236}">
                      <a16:creationId xmlns:a16="http://schemas.microsoft.com/office/drawing/2014/main" id="{DB87C3CB-1855-4E5B-B174-115ED2117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53">
                  <a:extLst>
                    <a:ext uri="{FF2B5EF4-FFF2-40B4-BE49-F238E27FC236}">
                      <a16:creationId xmlns:a16="http://schemas.microsoft.com/office/drawing/2014/main" id="{973D1EA5-7DB6-4DD9-BFE4-9DECC4580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54">
                  <a:extLst>
                    <a:ext uri="{FF2B5EF4-FFF2-40B4-BE49-F238E27FC236}">
                      <a16:creationId xmlns:a16="http://schemas.microsoft.com/office/drawing/2014/main" id="{F8E0AEF2-A18A-4A9E-B2D2-D66227117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55">
                  <a:extLst>
                    <a:ext uri="{FF2B5EF4-FFF2-40B4-BE49-F238E27FC236}">
                      <a16:creationId xmlns:a16="http://schemas.microsoft.com/office/drawing/2014/main" id="{3E09A2D4-0FB3-4DBF-B983-9B35652FB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56">
                  <a:extLst>
                    <a:ext uri="{FF2B5EF4-FFF2-40B4-BE49-F238E27FC236}">
                      <a16:creationId xmlns:a16="http://schemas.microsoft.com/office/drawing/2014/main" id="{A824C353-F4D8-42F9-87BA-A39EFFF81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57">
                  <a:extLst>
                    <a:ext uri="{FF2B5EF4-FFF2-40B4-BE49-F238E27FC236}">
                      <a16:creationId xmlns:a16="http://schemas.microsoft.com/office/drawing/2014/main" id="{F797D3B0-728B-4BBD-88EB-3CDF9FA37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8">
                  <a:extLst>
                    <a:ext uri="{FF2B5EF4-FFF2-40B4-BE49-F238E27FC236}">
                      <a16:creationId xmlns:a16="http://schemas.microsoft.com/office/drawing/2014/main" id="{D655F037-87F9-44E9-8336-0F132BA53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9">
                  <a:extLst>
                    <a:ext uri="{FF2B5EF4-FFF2-40B4-BE49-F238E27FC236}">
                      <a16:creationId xmlns:a16="http://schemas.microsoft.com/office/drawing/2014/main" id="{ED5739C9-618B-49DD-AD3F-B64D50155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60">
                  <a:extLst>
                    <a:ext uri="{FF2B5EF4-FFF2-40B4-BE49-F238E27FC236}">
                      <a16:creationId xmlns:a16="http://schemas.microsoft.com/office/drawing/2014/main" id="{390A2C40-A59E-4C1D-B8E1-2DBE6D7D14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61">
                  <a:extLst>
                    <a:ext uri="{FF2B5EF4-FFF2-40B4-BE49-F238E27FC236}">
                      <a16:creationId xmlns:a16="http://schemas.microsoft.com/office/drawing/2014/main" id="{E310F277-9CC9-43CD-A4F3-17645B36C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62">
                  <a:extLst>
                    <a:ext uri="{FF2B5EF4-FFF2-40B4-BE49-F238E27FC236}">
                      <a16:creationId xmlns:a16="http://schemas.microsoft.com/office/drawing/2014/main" id="{1C30EAB1-6875-416A-9D10-8824EFF8F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63">
                  <a:extLst>
                    <a:ext uri="{FF2B5EF4-FFF2-40B4-BE49-F238E27FC236}">
                      <a16:creationId xmlns:a16="http://schemas.microsoft.com/office/drawing/2014/main" id="{6AE72D63-DAAD-4AD9-83CD-6CCC1AE41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64">
                  <a:extLst>
                    <a:ext uri="{FF2B5EF4-FFF2-40B4-BE49-F238E27FC236}">
                      <a16:creationId xmlns:a16="http://schemas.microsoft.com/office/drawing/2014/main" id="{D83F7C5F-135F-4F59-8021-0201D7386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65">
                  <a:extLst>
                    <a:ext uri="{FF2B5EF4-FFF2-40B4-BE49-F238E27FC236}">
                      <a16:creationId xmlns:a16="http://schemas.microsoft.com/office/drawing/2014/main" id="{B101AF74-7EFD-4AC8-9A79-419F34045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66">
                  <a:extLst>
                    <a:ext uri="{FF2B5EF4-FFF2-40B4-BE49-F238E27FC236}">
                      <a16:creationId xmlns:a16="http://schemas.microsoft.com/office/drawing/2014/main" id="{BF300D3E-C7D7-4781-A19C-94616240B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67">
                  <a:extLst>
                    <a:ext uri="{FF2B5EF4-FFF2-40B4-BE49-F238E27FC236}">
                      <a16:creationId xmlns:a16="http://schemas.microsoft.com/office/drawing/2014/main" id="{A85EA701-8AE9-4D8F-BBDB-2138622B32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8">
                  <a:extLst>
                    <a:ext uri="{FF2B5EF4-FFF2-40B4-BE49-F238E27FC236}">
                      <a16:creationId xmlns:a16="http://schemas.microsoft.com/office/drawing/2014/main" id="{23430497-1A24-47C7-9F78-A4C16E1FA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9">
                  <a:extLst>
                    <a:ext uri="{FF2B5EF4-FFF2-40B4-BE49-F238E27FC236}">
                      <a16:creationId xmlns:a16="http://schemas.microsoft.com/office/drawing/2014/main" id="{C704CD49-DD8E-4114-B9D8-14D91B7BC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70">
                  <a:extLst>
                    <a:ext uri="{FF2B5EF4-FFF2-40B4-BE49-F238E27FC236}">
                      <a16:creationId xmlns:a16="http://schemas.microsoft.com/office/drawing/2014/main" id="{7101B03E-981A-4D78-833A-4515C6E34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8" name="文本框 558">
              <a:extLst>
                <a:ext uri="{FF2B5EF4-FFF2-40B4-BE49-F238E27FC236}">
                  <a16:creationId xmlns:a16="http://schemas.microsoft.com/office/drawing/2014/main" id="{A880DFBD-7074-4FA4-B8CF-750C87C4584C}"/>
                </a:ext>
              </a:extLst>
            </p:cNvPr>
            <p:cNvSpPr txBox="1"/>
            <p:nvPr/>
          </p:nvSpPr>
          <p:spPr>
            <a:xfrm>
              <a:off x="1927197" y="2182359"/>
              <a:ext cx="3984668" cy="5518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Xôn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xao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,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nhộn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nhịp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,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cửa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sổ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,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khúc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khích</a:t>
              </a:r>
              <a:endPara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7490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8708" y="214232"/>
            <a:ext cx="5472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组合 567">
            <a:extLst>
              <a:ext uri="{FF2B5EF4-FFF2-40B4-BE49-F238E27FC236}">
                <a16:creationId xmlns:a16="http://schemas.microsoft.com/office/drawing/2014/main" id="{52AA80A8-2133-44C9-B991-D7E5CD44A546}"/>
              </a:ext>
            </a:extLst>
          </p:cNvPr>
          <p:cNvGrpSpPr/>
          <p:nvPr/>
        </p:nvGrpSpPr>
        <p:grpSpPr>
          <a:xfrm>
            <a:off x="338326" y="51730"/>
            <a:ext cx="12047638" cy="2408543"/>
            <a:chOff x="1330899" y="1678703"/>
            <a:chExt cx="4506713" cy="1211173"/>
          </a:xfrm>
        </p:grpSpPr>
        <p:grpSp>
          <p:nvGrpSpPr>
            <p:cNvPr id="11" name="组合 376">
              <a:extLst>
                <a:ext uri="{FF2B5EF4-FFF2-40B4-BE49-F238E27FC236}">
                  <a16:creationId xmlns:a16="http://schemas.microsoft.com/office/drawing/2014/main" id="{DDD3E264-E15C-4FC8-A727-6282DD12666F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618BBAC1-D141-424B-A320-AD96D9320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91CCA6C6-47F6-48D6-9628-07837B33E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grpSp>
            <p:nvGrpSpPr>
              <p:cNvPr id="15" name="组合 375">
                <a:extLst>
                  <a:ext uri="{FF2B5EF4-FFF2-40B4-BE49-F238E27FC236}">
                    <a16:creationId xmlns:a16="http://schemas.microsoft.com/office/drawing/2014/main" id="{E33C33EA-DA17-475D-BC71-4FC8CB16E784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2832FAA-E067-469D-A672-F258C6C6A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C5682189-9FD0-4D41-8AF5-3F01B2B5D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E9D9A634-5FD6-4EBB-8F9A-5D27C5FDE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3C977752-D72E-4FA1-B0BB-85E185097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715EC238-8F6B-475E-94BA-2F15C498F9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FF378D2-C3D9-474B-BDFB-393C2912B2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3167A417-F0C8-41A2-92B7-46D51BDE3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50859252-1C89-4F73-8E85-A90571AE2E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25E9DBFD-8F5E-489F-B758-019204B17E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9864F768-C92B-47FB-9F8F-D6216226F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1A51BC03-96FA-4717-B564-95E8DFCEF9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EEE785D5-B857-4BE4-A2B5-30F95A585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ED9CD061-098C-456A-AFEE-5C6F1E379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6A71468-BF51-4AF9-A055-22D510E78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CA26BA9D-B856-40D0-9D24-AE893C23A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E85183E-1B27-425D-92EC-69B4AD3EE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7201BC39-BEB6-4784-8453-BB20D5BF3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EF6C751A-F6C2-4456-A7E5-6728E7F60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AF7DB0B6-3C5E-41AB-AA00-A68E56990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779F96C7-8605-4006-9EC0-B2C6478177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2ADF6C5E-349E-4994-A3C4-C4957AB8D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C17C7B6-B54B-43F7-95DF-BF8D38FE8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24B3B0C9-C976-4787-A079-2E6973D2A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09C35AA2-454B-45F4-BFD8-E4B70AB56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6997AF59-B9DF-4FFE-B696-9E550283C0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F561DA6E-C2DE-4E06-B52B-841130ECC4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AB24A3F-697D-4F09-BD66-EC0F94812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650D0AF8-5B91-4E0A-902A-3FBF15486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3FC4CF8-5D2E-40E6-B2E0-A71C9BA34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4405E682-EFE0-48E2-A723-ECA247237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1128CA6D-EEC8-4B87-B2B8-F06CAA547D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5BDFCBD1-843A-4E39-97C4-804E90B75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0BEB019E-A402-4974-8171-4441C9063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A4CAB647-F331-4BE3-92D5-3A3B590A1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BB4774A6-1D7D-4BD5-8125-2624C4600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FE1E3B39-1E0F-4EDC-B68A-09FB9E2A8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0E90404C-778A-47D0-A111-A9C6821F7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DB87C3CB-1855-4E5B-B174-115ED2117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973D1EA5-7DB6-4DD9-BFE4-9DECC4580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F8E0AEF2-A18A-4A9E-B2D2-D66227117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3E09A2D4-0FB3-4DBF-B983-9B35652FB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A824C353-F4D8-42F9-87BA-A39EFFF81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F797D3B0-728B-4BBD-88EB-3CDF9FA37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D655F037-87F9-44E9-8336-0F132BA53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ED5739C9-618B-49DD-AD3F-B64D50155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390A2C40-A59E-4C1D-B8E1-2DBE6D7D14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E310F277-9CC9-43CD-A4F3-17645B36C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1C30EAB1-6875-416A-9D10-8824EFF8F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6AE72D63-DAAD-4AD9-83CD-6CCC1AE41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D83F7C5F-135F-4F59-8021-0201D7386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B101AF74-7EFD-4AC8-9A79-419F34045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BF300D3E-C7D7-4781-A19C-94616240B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A85EA701-8AE9-4D8F-BBDB-2138622B32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23430497-1A24-47C7-9F78-A4C16E1FA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C704CD49-DD8E-4114-B9D8-14D91B7BC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7101B03E-981A-4D78-833A-4515C6E34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2" name="文本框 558">
              <a:extLst>
                <a:ext uri="{FF2B5EF4-FFF2-40B4-BE49-F238E27FC236}">
                  <a16:creationId xmlns:a16="http://schemas.microsoft.com/office/drawing/2014/main" id="{A880DFBD-7074-4FA4-B8CF-750C87C4584C}"/>
                </a:ext>
              </a:extLst>
            </p:cNvPr>
            <p:cNvSpPr txBox="1"/>
            <p:nvPr/>
          </p:nvSpPr>
          <p:spPr>
            <a:xfrm>
              <a:off x="2156121" y="2356864"/>
              <a:ext cx="1035239" cy="3678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Nhà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xuất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bản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:</a:t>
              </a:r>
              <a:endPara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005229" y="1409749"/>
            <a:ext cx="6936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Cơ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quan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xuất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bản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sách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báo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tranh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ảnh</a:t>
            </a:r>
            <a:r>
              <a:rPr lang="en-US" sz="3200" dirty="0">
                <a:solidFill>
                  <a:srgbClr val="002060"/>
                </a:solidFill>
              </a:rPr>
              <a:t>…</a:t>
            </a:r>
          </a:p>
        </p:txBody>
      </p:sp>
      <p:grpSp>
        <p:nvGrpSpPr>
          <p:cNvPr id="72" name="组合 567">
            <a:extLst>
              <a:ext uri="{FF2B5EF4-FFF2-40B4-BE49-F238E27FC236}">
                <a16:creationId xmlns:a16="http://schemas.microsoft.com/office/drawing/2014/main" id="{52AA80A8-2133-44C9-B991-D7E5CD44A546}"/>
              </a:ext>
            </a:extLst>
          </p:cNvPr>
          <p:cNvGrpSpPr/>
          <p:nvPr/>
        </p:nvGrpSpPr>
        <p:grpSpPr>
          <a:xfrm>
            <a:off x="144362" y="1657230"/>
            <a:ext cx="12047638" cy="3100907"/>
            <a:chOff x="1330899" y="1678703"/>
            <a:chExt cx="4506713" cy="1211173"/>
          </a:xfrm>
        </p:grpSpPr>
        <p:grpSp>
          <p:nvGrpSpPr>
            <p:cNvPr id="73" name="组合 376">
              <a:extLst>
                <a:ext uri="{FF2B5EF4-FFF2-40B4-BE49-F238E27FC236}">
                  <a16:creationId xmlns:a16="http://schemas.microsoft.com/office/drawing/2014/main" id="{DDD3E264-E15C-4FC8-A727-6282DD12666F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75" name="Freeform 5">
                <a:extLst>
                  <a:ext uri="{FF2B5EF4-FFF2-40B4-BE49-F238E27FC236}">
                    <a16:creationId xmlns:a16="http://schemas.microsoft.com/office/drawing/2014/main" id="{618BBAC1-D141-424B-A320-AD96D9320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76" name="Freeform 6">
                <a:extLst>
                  <a:ext uri="{FF2B5EF4-FFF2-40B4-BE49-F238E27FC236}">
                    <a16:creationId xmlns:a16="http://schemas.microsoft.com/office/drawing/2014/main" id="{91CCA6C6-47F6-48D6-9628-07837B33E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grpSp>
            <p:nvGrpSpPr>
              <p:cNvPr id="77" name="组合 375">
                <a:extLst>
                  <a:ext uri="{FF2B5EF4-FFF2-40B4-BE49-F238E27FC236}">
                    <a16:creationId xmlns:a16="http://schemas.microsoft.com/office/drawing/2014/main" id="{E33C33EA-DA17-475D-BC71-4FC8CB16E784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02832FAA-E067-469D-A672-F258C6C6A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78">
                  <a:extLst>
                    <a:ext uri="{FF2B5EF4-FFF2-40B4-BE49-F238E27FC236}">
                      <a16:creationId xmlns:a16="http://schemas.microsoft.com/office/drawing/2014/main" id="{C5682189-9FD0-4D41-8AF5-3F01B2B5D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79">
                  <a:extLst>
                    <a:ext uri="{FF2B5EF4-FFF2-40B4-BE49-F238E27FC236}">
                      <a16:creationId xmlns:a16="http://schemas.microsoft.com/office/drawing/2014/main" id="{E9D9A634-5FD6-4EBB-8F9A-5D27C5FDE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3C977752-D72E-4FA1-B0BB-85E185097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715EC238-8F6B-475E-94BA-2F15C498F9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6FF378D2-C3D9-474B-BDFB-393C2912B2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3167A417-F0C8-41A2-92B7-46D51BDE3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50859252-1C89-4F73-8E85-A90571AE2E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85">
                  <a:extLst>
                    <a:ext uri="{FF2B5EF4-FFF2-40B4-BE49-F238E27FC236}">
                      <a16:creationId xmlns:a16="http://schemas.microsoft.com/office/drawing/2014/main" id="{25E9DBFD-8F5E-489F-B758-019204B17E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86">
                  <a:extLst>
                    <a:ext uri="{FF2B5EF4-FFF2-40B4-BE49-F238E27FC236}">
                      <a16:creationId xmlns:a16="http://schemas.microsoft.com/office/drawing/2014/main" id="{9864F768-C92B-47FB-9F8F-D6216226F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87">
                  <a:extLst>
                    <a:ext uri="{FF2B5EF4-FFF2-40B4-BE49-F238E27FC236}">
                      <a16:creationId xmlns:a16="http://schemas.microsoft.com/office/drawing/2014/main" id="{1A51BC03-96FA-4717-B564-95E8DFCEF9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88">
                  <a:extLst>
                    <a:ext uri="{FF2B5EF4-FFF2-40B4-BE49-F238E27FC236}">
                      <a16:creationId xmlns:a16="http://schemas.microsoft.com/office/drawing/2014/main" id="{EEE785D5-B857-4BE4-A2B5-30F95A585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ED9CD061-098C-456A-AFEE-5C6F1E379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90">
                  <a:extLst>
                    <a:ext uri="{FF2B5EF4-FFF2-40B4-BE49-F238E27FC236}">
                      <a16:creationId xmlns:a16="http://schemas.microsoft.com/office/drawing/2014/main" id="{56A71468-BF51-4AF9-A055-22D510E78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91">
                  <a:extLst>
                    <a:ext uri="{FF2B5EF4-FFF2-40B4-BE49-F238E27FC236}">
                      <a16:creationId xmlns:a16="http://schemas.microsoft.com/office/drawing/2014/main" id="{CA26BA9D-B856-40D0-9D24-AE893C23A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92">
                  <a:extLst>
                    <a:ext uri="{FF2B5EF4-FFF2-40B4-BE49-F238E27FC236}">
                      <a16:creationId xmlns:a16="http://schemas.microsoft.com/office/drawing/2014/main" id="{7E85183E-1B27-425D-92EC-69B4AD3EE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93">
                  <a:extLst>
                    <a:ext uri="{FF2B5EF4-FFF2-40B4-BE49-F238E27FC236}">
                      <a16:creationId xmlns:a16="http://schemas.microsoft.com/office/drawing/2014/main" id="{7201BC39-BEB6-4784-8453-BB20D5BF3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94">
                  <a:extLst>
                    <a:ext uri="{FF2B5EF4-FFF2-40B4-BE49-F238E27FC236}">
                      <a16:creationId xmlns:a16="http://schemas.microsoft.com/office/drawing/2014/main" id="{EF6C751A-F6C2-4456-A7E5-6728E7F60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95">
                  <a:extLst>
                    <a:ext uri="{FF2B5EF4-FFF2-40B4-BE49-F238E27FC236}">
                      <a16:creationId xmlns:a16="http://schemas.microsoft.com/office/drawing/2014/main" id="{AF7DB0B6-3C5E-41AB-AA00-A68E56990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96">
                  <a:extLst>
                    <a:ext uri="{FF2B5EF4-FFF2-40B4-BE49-F238E27FC236}">
                      <a16:creationId xmlns:a16="http://schemas.microsoft.com/office/drawing/2014/main" id="{779F96C7-8605-4006-9EC0-B2C6478177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97">
                  <a:extLst>
                    <a:ext uri="{FF2B5EF4-FFF2-40B4-BE49-F238E27FC236}">
                      <a16:creationId xmlns:a16="http://schemas.microsoft.com/office/drawing/2014/main" id="{2ADF6C5E-349E-4994-A3C4-C4957AB8D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98">
                  <a:extLst>
                    <a:ext uri="{FF2B5EF4-FFF2-40B4-BE49-F238E27FC236}">
                      <a16:creationId xmlns:a16="http://schemas.microsoft.com/office/drawing/2014/main" id="{3C17C7B6-B54B-43F7-95DF-BF8D38FE8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99">
                  <a:extLst>
                    <a:ext uri="{FF2B5EF4-FFF2-40B4-BE49-F238E27FC236}">
                      <a16:creationId xmlns:a16="http://schemas.microsoft.com/office/drawing/2014/main" id="{24B3B0C9-C976-4787-A079-2E6973D2A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100">
                  <a:extLst>
                    <a:ext uri="{FF2B5EF4-FFF2-40B4-BE49-F238E27FC236}">
                      <a16:creationId xmlns:a16="http://schemas.microsoft.com/office/drawing/2014/main" id="{09C35AA2-454B-45F4-BFD8-E4B70AB56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101">
                  <a:extLst>
                    <a:ext uri="{FF2B5EF4-FFF2-40B4-BE49-F238E27FC236}">
                      <a16:creationId xmlns:a16="http://schemas.microsoft.com/office/drawing/2014/main" id="{6997AF59-B9DF-4FFE-B696-9E550283C0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102">
                  <a:extLst>
                    <a:ext uri="{FF2B5EF4-FFF2-40B4-BE49-F238E27FC236}">
                      <a16:creationId xmlns:a16="http://schemas.microsoft.com/office/drawing/2014/main" id="{F561DA6E-C2DE-4E06-B52B-841130ECC4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103">
                  <a:extLst>
                    <a:ext uri="{FF2B5EF4-FFF2-40B4-BE49-F238E27FC236}">
                      <a16:creationId xmlns:a16="http://schemas.microsoft.com/office/drawing/2014/main" id="{1AB24A3F-697D-4F09-BD66-EC0F94812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5" name="Freeform 104">
                  <a:extLst>
                    <a:ext uri="{FF2B5EF4-FFF2-40B4-BE49-F238E27FC236}">
                      <a16:creationId xmlns:a16="http://schemas.microsoft.com/office/drawing/2014/main" id="{650D0AF8-5B91-4E0A-902A-3FBF15486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6" name="Freeform 105">
                  <a:extLst>
                    <a:ext uri="{FF2B5EF4-FFF2-40B4-BE49-F238E27FC236}">
                      <a16:creationId xmlns:a16="http://schemas.microsoft.com/office/drawing/2014/main" id="{53FC4CF8-5D2E-40E6-B2E0-A71C9BA34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7" name="Freeform 106">
                  <a:extLst>
                    <a:ext uri="{FF2B5EF4-FFF2-40B4-BE49-F238E27FC236}">
                      <a16:creationId xmlns:a16="http://schemas.microsoft.com/office/drawing/2014/main" id="{4405E682-EFE0-48E2-A723-ECA247237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8" name="Freeform 107">
                  <a:extLst>
                    <a:ext uri="{FF2B5EF4-FFF2-40B4-BE49-F238E27FC236}">
                      <a16:creationId xmlns:a16="http://schemas.microsoft.com/office/drawing/2014/main" id="{1128CA6D-EEC8-4B87-B2B8-F06CAA547D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9" name="Freeform 108">
                  <a:extLst>
                    <a:ext uri="{FF2B5EF4-FFF2-40B4-BE49-F238E27FC236}">
                      <a16:creationId xmlns:a16="http://schemas.microsoft.com/office/drawing/2014/main" id="{5BDFCBD1-843A-4E39-97C4-804E90B75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109">
                  <a:extLst>
                    <a:ext uri="{FF2B5EF4-FFF2-40B4-BE49-F238E27FC236}">
                      <a16:creationId xmlns:a16="http://schemas.microsoft.com/office/drawing/2014/main" id="{0BEB019E-A402-4974-8171-4441C9063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110">
                  <a:extLst>
                    <a:ext uri="{FF2B5EF4-FFF2-40B4-BE49-F238E27FC236}">
                      <a16:creationId xmlns:a16="http://schemas.microsoft.com/office/drawing/2014/main" id="{A4CAB647-F331-4BE3-92D5-3A3B590A1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111">
                  <a:extLst>
                    <a:ext uri="{FF2B5EF4-FFF2-40B4-BE49-F238E27FC236}">
                      <a16:creationId xmlns:a16="http://schemas.microsoft.com/office/drawing/2014/main" id="{BB4774A6-1D7D-4BD5-8125-2624C4600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112">
                  <a:extLst>
                    <a:ext uri="{FF2B5EF4-FFF2-40B4-BE49-F238E27FC236}">
                      <a16:creationId xmlns:a16="http://schemas.microsoft.com/office/drawing/2014/main" id="{FE1E3B39-1E0F-4EDC-B68A-09FB9E2A8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113">
                  <a:extLst>
                    <a:ext uri="{FF2B5EF4-FFF2-40B4-BE49-F238E27FC236}">
                      <a16:creationId xmlns:a16="http://schemas.microsoft.com/office/drawing/2014/main" id="{0E90404C-778A-47D0-A111-A9C6821F7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114">
                  <a:extLst>
                    <a:ext uri="{FF2B5EF4-FFF2-40B4-BE49-F238E27FC236}">
                      <a16:creationId xmlns:a16="http://schemas.microsoft.com/office/drawing/2014/main" id="{DB87C3CB-1855-4E5B-B174-115ED2117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115">
                  <a:extLst>
                    <a:ext uri="{FF2B5EF4-FFF2-40B4-BE49-F238E27FC236}">
                      <a16:creationId xmlns:a16="http://schemas.microsoft.com/office/drawing/2014/main" id="{973D1EA5-7DB6-4DD9-BFE4-9DECC4580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116">
                  <a:extLst>
                    <a:ext uri="{FF2B5EF4-FFF2-40B4-BE49-F238E27FC236}">
                      <a16:creationId xmlns:a16="http://schemas.microsoft.com/office/drawing/2014/main" id="{F8E0AEF2-A18A-4A9E-B2D2-D66227117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117">
                  <a:extLst>
                    <a:ext uri="{FF2B5EF4-FFF2-40B4-BE49-F238E27FC236}">
                      <a16:creationId xmlns:a16="http://schemas.microsoft.com/office/drawing/2014/main" id="{3E09A2D4-0FB3-4DBF-B983-9B35652FB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118">
                  <a:extLst>
                    <a:ext uri="{FF2B5EF4-FFF2-40B4-BE49-F238E27FC236}">
                      <a16:creationId xmlns:a16="http://schemas.microsoft.com/office/drawing/2014/main" id="{A824C353-F4D8-42F9-87BA-A39EFFF81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119">
                  <a:extLst>
                    <a:ext uri="{FF2B5EF4-FFF2-40B4-BE49-F238E27FC236}">
                      <a16:creationId xmlns:a16="http://schemas.microsoft.com/office/drawing/2014/main" id="{F797D3B0-728B-4BBD-88EB-3CDF9FA37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120">
                  <a:extLst>
                    <a:ext uri="{FF2B5EF4-FFF2-40B4-BE49-F238E27FC236}">
                      <a16:creationId xmlns:a16="http://schemas.microsoft.com/office/drawing/2014/main" id="{D655F037-87F9-44E9-8336-0F132BA53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121">
                  <a:extLst>
                    <a:ext uri="{FF2B5EF4-FFF2-40B4-BE49-F238E27FC236}">
                      <a16:creationId xmlns:a16="http://schemas.microsoft.com/office/drawing/2014/main" id="{ED5739C9-618B-49DD-AD3F-B64D50155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122">
                  <a:extLst>
                    <a:ext uri="{FF2B5EF4-FFF2-40B4-BE49-F238E27FC236}">
                      <a16:creationId xmlns:a16="http://schemas.microsoft.com/office/drawing/2014/main" id="{390A2C40-A59E-4C1D-B8E1-2DBE6D7D14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123">
                  <a:extLst>
                    <a:ext uri="{FF2B5EF4-FFF2-40B4-BE49-F238E27FC236}">
                      <a16:creationId xmlns:a16="http://schemas.microsoft.com/office/drawing/2014/main" id="{E310F277-9CC9-43CD-A4F3-17645B36C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124">
                  <a:extLst>
                    <a:ext uri="{FF2B5EF4-FFF2-40B4-BE49-F238E27FC236}">
                      <a16:creationId xmlns:a16="http://schemas.microsoft.com/office/drawing/2014/main" id="{1C30EAB1-6875-416A-9D10-8824EFF8F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125">
                  <a:extLst>
                    <a:ext uri="{FF2B5EF4-FFF2-40B4-BE49-F238E27FC236}">
                      <a16:creationId xmlns:a16="http://schemas.microsoft.com/office/drawing/2014/main" id="{6AE72D63-DAAD-4AD9-83CD-6CCC1AE41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126">
                  <a:extLst>
                    <a:ext uri="{FF2B5EF4-FFF2-40B4-BE49-F238E27FC236}">
                      <a16:creationId xmlns:a16="http://schemas.microsoft.com/office/drawing/2014/main" id="{D83F7C5F-135F-4F59-8021-0201D7386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127">
                  <a:extLst>
                    <a:ext uri="{FF2B5EF4-FFF2-40B4-BE49-F238E27FC236}">
                      <a16:creationId xmlns:a16="http://schemas.microsoft.com/office/drawing/2014/main" id="{B101AF74-7EFD-4AC8-9A79-419F34045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128">
                  <a:extLst>
                    <a:ext uri="{FF2B5EF4-FFF2-40B4-BE49-F238E27FC236}">
                      <a16:creationId xmlns:a16="http://schemas.microsoft.com/office/drawing/2014/main" id="{BF300D3E-C7D7-4781-A19C-94616240B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0" name="Freeform 129">
                  <a:extLst>
                    <a:ext uri="{FF2B5EF4-FFF2-40B4-BE49-F238E27FC236}">
                      <a16:creationId xmlns:a16="http://schemas.microsoft.com/office/drawing/2014/main" id="{A85EA701-8AE9-4D8F-BBDB-2138622B32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1" name="Freeform 130">
                  <a:extLst>
                    <a:ext uri="{FF2B5EF4-FFF2-40B4-BE49-F238E27FC236}">
                      <a16:creationId xmlns:a16="http://schemas.microsoft.com/office/drawing/2014/main" id="{23430497-1A24-47C7-9F78-A4C16E1FA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2" name="Freeform 131">
                  <a:extLst>
                    <a:ext uri="{FF2B5EF4-FFF2-40B4-BE49-F238E27FC236}">
                      <a16:creationId xmlns:a16="http://schemas.microsoft.com/office/drawing/2014/main" id="{C704CD49-DD8E-4114-B9D8-14D91B7BC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3" name="Freeform 132">
                  <a:extLst>
                    <a:ext uri="{FF2B5EF4-FFF2-40B4-BE49-F238E27FC236}">
                      <a16:creationId xmlns:a16="http://schemas.microsoft.com/office/drawing/2014/main" id="{7101B03E-981A-4D78-833A-4515C6E34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74" name="文本框 558">
              <a:extLst>
                <a:ext uri="{FF2B5EF4-FFF2-40B4-BE49-F238E27FC236}">
                  <a16:creationId xmlns:a16="http://schemas.microsoft.com/office/drawing/2014/main" id="{A880DFBD-7074-4FA4-B8CF-750C87C4584C}"/>
                </a:ext>
              </a:extLst>
            </p:cNvPr>
            <p:cNvSpPr txBox="1"/>
            <p:nvPr/>
          </p:nvSpPr>
          <p:spPr>
            <a:xfrm>
              <a:off x="1997942" y="2342635"/>
              <a:ext cx="1035239" cy="3678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Mục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lục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:</a:t>
              </a:r>
              <a:endPara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4030595" y="3402121"/>
            <a:ext cx="78399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vi-VN" sz="2800" dirty="0">
                <a:solidFill>
                  <a:srgbClr val="002060"/>
                </a:solidFill>
              </a:rPr>
              <a:t>danh sách liệt kê các tiêu đề, nội dung chính của quyển sách kèm với số trang tương ứng.</a:t>
            </a:r>
            <a:r>
              <a:rPr lang="vi-VN" sz="2800" b="1" dirty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grpSp>
        <p:nvGrpSpPr>
          <p:cNvPr id="135" name="组合 567">
            <a:extLst>
              <a:ext uri="{FF2B5EF4-FFF2-40B4-BE49-F238E27FC236}">
                <a16:creationId xmlns:a16="http://schemas.microsoft.com/office/drawing/2014/main" id="{52AA80A8-2133-44C9-B991-D7E5CD44A546}"/>
              </a:ext>
            </a:extLst>
          </p:cNvPr>
          <p:cNvGrpSpPr/>
          <p:nvPr/>
        </p:nvGrpSpPr>
        <p:grpSpPr>
          <a:xfrm>
            <a:off x="139596" y="4236388"/>
            <a:ext cx="12047638" cy="2348804"/>
            <a:chOff x="1330899" y="1678703"/>
            <a:chExt cx="4506713" cy="1211173"/>
          </a:xfrm>
        </p:grpSpPr>
        <p:grpSp>
          <p:nvGrpSpPr>
            <p:cNvPr id="136" name="组合 376">
              <a:extLst>
                <a:ext uri="{FF2B5EF4-FFF2-40B4-BE49-F238E27FC236}">
                  <a16:creationId xmlns:a16="http://schemas.microsoft.com/office/drawing/2014/main" id="{DDD3E264-E15C-4FC8-A727-6282DD12666F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138" name="Freeform 5">
                <a:extLst>
                  <a:ext uri="{FF2B5EF4-FFF2-40B4-BE49-F238E27FC236}">
                    <a16:creationId xmlns:a16="http://schemas.microsoft.com/office/drawing/2014/main" id="{618BBAC1-D141-424B-A320-AD96D9320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139" name="Freeform 6">
                <a:extLst>
                  <a:ext uri="{FF2B5EF4-FFF2-40B4-BE49-F238E27FC236}">
                    <a16:creationId xmlns:a16="http://schemas.microsoft.com/office/drawing/2014/main" id="{91CCA6C6-47F6-48D6-9628-07837B33E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grpSp>
            <p:nvGrpSpPr>
              <p:cNvPr id="140" name="组合 375">
                <a:extLst>
                  <a:ext uri="{FF2B5EF4-FFF2-40B4-BE49-F238E27FC236}">
                    <a16:creationId xmlns:a16="http://schemas.microsoft.com/office/drawing/2014/main" id="{E33C33EA-DA17-475D-BC71-4FC8CB16E784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141" name="Freeform 140">
                  <a:extLst>
                    <a:ext uri="{FF2B5EF4-FFF2-40B4-BE49-F238E27FC236}">
                      <a16:creationId xmlns:a16="http://schemas.microsoft.com/office/drawing/2014/main" id="{02832FAA-E067-469D-A672-F258C6C6A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141">
                  <a:extLst>
                    <a:ext uri="{FF2B5EF4-FFF2-40B4-BE49-F238E27FC236}">
                      <a16:creationId xmlns:a16="http://schemas.microsoft.com/office/drawing/2014/main" id="{C5682189-9FD0-4D41-8AF5-3F01B2B5D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142">
                  <a:extLst>
                    <a:ext uri="{FF2B5EF4-FFF2-40B4-BE49-F238E27FC236}">
                      <a16:creationId xmlns:a16="http://schemas.microsoft.com/office/drawing/2014/main" id="{E9D9A634-5FD6-4EBB-8F9A-5D27C5FDE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143">
                  <a:extLst>
                    <a:ext uri="{FF2B5EF4-FFF2-40B4-BE49-F238E27FC236}">
                      <a16:creationId xmlns:a16="http://schemas.microsoft.com/office/drawing/2014/main" id="{3C977752-D72E-4FA1-B0BB-85E185097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144">
                  <a:extLst>
                    <a:ext uri="{FF2B5EF4-FFF2-40B4-BE49-F238E27FC236}">
                      <a16:creationId xmlns:a16="http://schemas.microsoft.com/office/drawing/2014/main" id="{715EC238-8F6B-475E-94BA-2F15C498F9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145">
                  <a:extLst>
                    <a:ext uri="{FF2B5EF4-FFF2-40B4-BE49-F238E27FC236}">
                      <a16:creationId xmlns:a16="http://schemas.microsoft.com/office/drawing/2014/main" id="{6FF378D2-C3D9-474B-BDFB-393C2912B2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146">
                  <a:extLst>
                    <a:ext uri="{FF2B5EF4-FFF2-40B4-BE49-F238E27FC236}">
                      <a16:creationId xmlns:a16="http://schemas.microsoft.com/office/drawing/2014/main" id="{3167A417-F0C8-41A2-92B7-46D51BDE3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147">
                  <a:extLst>
                    <a:ext uri="{FF2B5EF4-FFF2-40B4-BE49-F238E27FC236}">
                      <a16:creationId xmlns:a16="http://schemas.microsoft.com/office/drawing/2014/main" id="{50859252-1C89-4F73-8E85-A90571AE2E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148">
                  <a:extLst>
                    <a:ext uri="{FF2B5EF4-FFF2-40B4-BE49-F238E27FC236}">
                      <a16:creationId xmlns:a16="http://schemas.microsoft.com/office/drawing/2014/main" id="{25E9DBFD-8F5E-489F-B758-019204B17E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149">
                  <a:extLst>
                    <a:ext uri="{FF2B5EF4-FFF2-40B4-BE49-F238E27FC236}">
                      <a16:creationId xmlns:a16="http://schemas.microsoft.com/office/drawing/2014/main" id="{9864F768-C92B-47FB-9F8F-D6216226F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150">
                  <a:extLst>
                    <a:ext uri="{FF2B5EF4-FFF2-40B4-BE49-F238E27FC236}">
                      <a16:creationId xmlns:a16="http://schemas.microsoft.com/office/drawing/2014/main" id="{1A51BC03-96FA-4717-B564-95E8DFCEF9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151">
                  <a:extLst>
                    <a:ext uri="{FF2B5EF4-FFF2-40B4-BE49-F238E27FC236}">
                      <a16:creationId xmlns:a16="http://schemas.microsoft.com/office/drawing/2014/main" id="{EEE785D5-B857-4BE4-A2B5-30F95A585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152">
                  <a:extLst>
                    <a:ext uri="{FF2B5EF4-FFF2-40B4-BE49-F238E27FC236}">
                      <a16:creationId xmlns:a16="http://schemas.microsoft.com/office/drawing/2014/main" id="{ED9CD061-098C-456A-AFEE-5C6F1E379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153">
                  <a:extLst>
                    <a:ext uri="{FF2B5EF4-FFF2-40B4-BE49-F238E27FC236}">
                      <a16:creationId xmlns:a16="http://schemas.microsoft.com/office/drawing/2014/main" id="{56A71468-BF51-4AF9-A055-22D510E78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154">
                  <a:extLst>
                    <a:ext uri="{FF2B5EF4-FFF2-40B4-BE49-F238E27FC236}">
                      <a16:creationId xmlns:a16="http://schemas.microsoft.com/office/drawing/2014/main" id="{CA26BA9D-B856-40D0-9D24-AE893C23A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155">
                  <a:extLst>
                    <a:ext uri="{FF2B5EF4-FFF2-40B4-BE49-F238E27FC236}">
                      <a16:creationId xmlns:a16="http://schemas.microsoft.com/office/drawing/2014/main" id="{7E85183E-1B27-425D-92EC-69B4AD3EE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156">
                  <a:extLst>
                    <a:ext uri="{FF2B5EF4-FFF2-40B4-BE49-F238E27FC236}">
                      <a16:creationId xmlns:a16="http://schemas.microsoft.com/office/drawing/2014/main" id="{7201BC39-BEB6-4784-8453-BB20D5BF3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157">
                  <a:extLst>
                    <a:ext uri="{FF2B5EF4-FFF2-40B4-BE49-F238E27FC236}">
                      <a16:creationId xmlns:a16="http://schemas.microsoft.com/office/drawing/2014/main" id="{EF6C751A-F6C2-4456-A7E5-6728E7F60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158">
                  <a:extLst>
                    <a:ext uri="{FF2B5EF4-FFF2-40B4-BE49-F238E27FC236}">
                      <a16:creationId xmlns:a16="http://schemas.microsoft.com/office/drawing/2014/main" id="{AF7DB0B6-3C5E-41AB-AA00-A68E56990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779F96C7-8605-4006-9EC0-B2C6478177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2ADF6C5E-349E-4994-A3C4-C4957AB8D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3C17C7B6-B54B-43F7-95DF-BF8D38FE8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24B3B0C9-C976-4787-A079-2E6973D2A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163">
                  <a:extLst>
                    <a:ext uri="{FF2B5EF4-FFF2-40B4-BE49-F238E27FC236}">
                      <a16:creationId xmlns:a16="http://schemas.microsoft.com/office/drawing/2014/main" id="{09C35AA2-454B-45F4-BFD8-E4B70AB56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164">
                  <a:extLst>
                    <a:ext uri="{FF2B5EF4-FFF2-40B4-BE49-F238E27FC236}">
                      <a16:creationId xmlns:a16="http://schemas.microsoft.com/office/drawing/2014/main" id="{6997AF59-B9DF-4FFE-B696-9E550283C0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165">
                  <a:extLst>
                    <a:ext uri="{FF2B5EF4-FFF2-40B4-BE49-F238E27FC236}">
                      <a16:creationId xmlns:a16="http://schemas.microsoft.com/office/drawing/2014/main" id="{F561DA6E-C2DE-4E06-B52B-841130ECC4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166">
                  <a:extLst>
                    <a:ext uri="{FF2B5EF4-FFF2-40B4-BE49-F238E27FC236}">
                      <a16:creationId xmlns:a16="http://schemas.microsoft.com/office/drawing/2014/main" id="{1AB24A3F-697D-4F09-BD66-EC0F94812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167">
                  <a:extLst>
                    <a:ext uri="{FF2B5EF4-FFF2-40B4-BE49-F238E27FC236}">
                      <a16:creationId xmlns:a16="http://schemas.microsoft.com/office/drawing/2014/main" id="{650D0AF8-5B91-4E0A-902A-3FBF15486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168">
                  <a:extLst>
                    <a:ext uri="{FF2B5EF4-FFF2-40B4-BE49-F238E27FC236}">
                      <a16:creationId xmlns:a16="http://schemas.microsoft.com/office/drawing/2014/main" id="{53FC4CF8-5D2E-40E6-B2E0-A71C9BA34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169">
                  <a:extLst>
                    <a:ext uri="{FF2B5EF4-FFF2-40B4-BE49-F238E27FC236}">
                      <a16:creationId xmlns:a16="http://schemas.microsoft.com/office/drawing/2014/main" id="{4405E682-EFE0-48E2-A723-ECA247237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170">
                  <a:extLst>
                    <a:ext uri="{FF2B5EF4-FFF2-40B4-BE49-F238E27FC236}">
                      <a16:creationId xmlns:a16="http://schemas.microsoft.com/office/drawing/2014/main" id="{1128CA6D-EEC8-4B87-B2B8-F06CAA547D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171">
                  <a:extLst>
                    <a:ext uri="{FF2B5EF4-FFF2-40B4-BE49-F238E27FC236}">
                      <a16:creationId xmlns:a16="http://schemas.microsoft.com/office/drawing/2014/main" id="{5BDFCBD1-843A-4E39-97C4-804E90B75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172">
                  <a:extLst>
                    <a:ext uri="{FF2B5EF4-FFF2-40B4-BE49-F238E27FC236}">
                      <a16:creationId xmlns:a16="http://schemas.microsoft.com/office/drawing/2014/main" id="{0BEB019E-A402-4974-8171-4441C9063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173">
                  <a:extLst>
                    <a:ext uri="{FF2B5EF4-FFF2-40B4-BE49-F238E27FC236}">
                      <a16:creationId xmlns:a16="http://schemas.microsoft.com/office/drawing/2014/main" id="{A4CAB647-F331-4BE3-92D5-3A3B590A1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174">
                  <a:extLst>
                    <a:ext uri="{FF2B5EF4-FFF2-40B4-BE49-F238E27FC236}">
                      <a16:creationId xmlns:a16="http://schemas.microsoft.com/office/drawing/2014/main" id="{BB4774A6-1D7D-4BD5-8125-2624C4600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175">
                  <a:extLst>
                    <a:ext uri="{FF2B5EF4-FFF2-40B4-BE49-F238E27FC236}">
                      <a16:creationId xmlns:a16="http://schemas.microsoft.com/office/drawing/2014/main" id="{FE1E3B39-1E0F-4EDC-B68A-09FB9E2A8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176">
                  <a:extLst>
                    <a:ext uri="{FF2B5EF4-FFF2-40B4-BE49-F238E27FC236}">
                      <a16:creationId xmlns:a16="http://schemas.microsoft.com/office/drawing/2014/main" id="{0E90404C-778A-47D0-A111-A9C6821F7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177">
                  <a:extLst>
                    <a:ext uri="{FF2B5EF4-FFF2-40B4-BE49-F238E27FC236}">
                      <a16:creationId xmlns:a16="http://schemas.microsoft.com/office/drawing/2014/main" id="{DB87C3CB-1855-4E5B-B174-115ED2117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178">
                  <a:extLst>
                    <a:ext uri="{FF2B5EF4-FFF2-40B4-BE49-F238E27FC236}">
                      <a16:creationId xmlns:a16="http://schemas.microsoft.com/office/drawing/2014/main" id="{973D1EA5-7DB6-4DD9-BFE4-9DECC4580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179">
                  <a:extLst>
                    <a:ext uri="{FF2B5EF4-FFF2-40B4-BE49-F238E27FC236}">
                      <a16:creationId xmlns:a16="http://schemas.microsoft.com/office/drawing/2014/main" id="{F8E0AEF2-A18A-4A9E-B2D2-D66227117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180">
                  <a:extLst>
                    <a:ext uri="{FF2B5EF4-FFF2-40B4-BE49-F238E27FC236}">
                      <a16:creationId xmlns:a16="http://schemas.microsoft.com/office/drawing/2014/main" id="{3E09A2D4-0FB3-4DBF-B983-9B35652FB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181">
                  <a:extLst>
                    <a:ext uri="{FF2B5EF4-FFF2-40B4-BE49-F238E27FC236}">
                      <a16:creationId xmlns:a16="http://schemas.microsoft.com/office/drawing/2014/main" id="{A824C353-F4D8-42F9-87BA-A39EFFF81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182">
                  <a:extLst>
                    <a:ext uri="{FF2B5EF4-FFF2-40B4-BE49-F238E27FC236}">
                      <a16:creationId xmlns:a16="http://schemas.microsoft.com/office/drawing/2014/main" id="{F797D3B0-728B-4BBD-88EB-3CDF9FA37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183">
                  <a:extLst>
                    <a:ext uri="{FF2B5EF4-FFF2-40B4-BE49-F238E27FC236}">
                      <a16:creationId xmlns:a16="http://schemas.microsoft.com/office/drawing/2014/main" id="{D655F037-87F9-44E9-8336-0F132BA53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184">
                  <a:extLst>
                    <a:ext uri="{FF2B5EF4-FFF2-40B4-BE49-F238E27FC236}">
                      <a16:creationId xmlns:a16="http://schemas.microsoft.com/office/drawing/2014/main" id="{ED5739C9-618B-49DD-AD3F-B64D50155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185">
                  <a:extLst>
                    <a:ext uri="{FF2B5EF4-FFF2-40B4-BE49-F238E27FC236}">
                      <a16:creationId xmlns:a16="http://schemas.microsoft.com/office/drawing/2014/main" id="{390A2C40-A59E-4C1D-B8E1-2DBE6D7D14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186">
                  <a:extLst>
                    <a:ext uri="{FF2B5EF4-FFF2-40B4-BE49-F238E27FC236}">
                      <a16:creationId xmlns:a16="http://schemas.microsoft.com/office/drawing/2014/main" id="{E310F277-9CC9-43CD-A4F3-17645B36C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187">
                  <a:extLst>
                    <a:ext uri="{FF2B5EF4-FFF2-40B4-BE49-F238E27FC236}">
                      <a16:creationId xmlns:a16="http://schemas.microsoft.com/office/drawing/2014/main" id="{1C30EAB1-6875-416A-9D10-8824EFF8F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188">
                  <a:extLst>
                    <a:ext uri="{FF2B5EF4-FFF2-40B4-BE49-F238E27FC236}">
                      <a16:creationId xmlns:a16="http://schemas.microsoft.com/office/drawing/2014/main" id="{6AE72D63-DAAD-4AD9-83CD-6CCC1AE41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0" name="Freeform 189">
                  <a:extLst>
                    <a:ext uri="{FF2B5EF4-FFF2-40B4-BE49-F238E27FC236}">
                      <a16:creationId xmlns:a16="http://schemas.microsoft.com/office/drawing/2014/main" id="{D83F7C5F-135F-4F59-8021-0201D7386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1" name="Freeform 190">
                  <a:extLst>
                    <a:ext uri="{FF2B5EF4-FFF2-40B4-BE49-F238E27FC236}">
                      <a16:creationId xmlns:a16="http://schemas.microsoft.com/office/drawing/2014/main" id="{B101AF74-7EFD-4AC8-9A79-419F34045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2" name="Freeform 191">
                  <a:extLst>
                    <a:ext uri="{FF2B5EF4-FFF2-40B4-BE49-F238E27FC236}">
                      <a16:creationId xmlns:a16="http://schemas.microsoft.com/office/drawing/2014/main" id="{BF300D3E-C7D7-4781-A19C-94616240B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3" name="Freeform 192">
                  <a:extLst>
                    <a:ext uri="{FF2B5EF4-FFF2-40B4-BE49-F238E27FC236}">
                      <a16:creationId xmlns:a16="http://schemas.microsoft.com/office/drawing/2014/main" id="{A85EA701-8AE9-4D8F-BBDB-2138622B32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4" name="Freeform 193">
                  <a:extLst>
                    <a:ext uri="{FF2B5EF4-FFF2-40B4-BE49-F238E27FC236}">
                      <a16:creationId xmlns:a16="http://schemas.microsoft.com/office/drawing/2014/main" id="{23430497-1A24-47C7-9F78-A4C16E1FA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5" name="Freeform 194">
                  <a:extLst>
                    <a:ext uri="{FF2B5EF4-FFF2-40B4-BE49-F238E27FC236}">
                      <a16:creationId xmlns:a16="http://schemas.microsoft.com/office/drawing/2014/main" id="{C704CD49-DD8E-4114-B9D8-14D91B7BC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6" name="Freeform 195">
                  <a:extLst>
                    <a:ext uri="{FF2B5EF4-FFF2-40B4-BE49-F238E27FC236}">
                      <a16:creationId xmlns:a16="http://schemas.microsoft.com/office/drawing/2014/main" id="{7101B03E-981A-4D78-833A-4515C6E34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37" name="文本框 558">
              <a:extLst>
                <a:ext uri="{FF2B5EF4-FFF2-40B4-BE49-F238E27FC236}">
                  <a16:creationId xmlns:a16="http://schemas.microsoft.com/office/drawing/2014/main" id="{A880DFBD-7074-4FA4-B8CF-750C87C4584C}"/>
                </a:ext>
              </a:extLst>
            </p:cNvPr>
            <p:cNvSpPr txBox="1"/>
            <p:nvPr/>
          </p:nvSpPr>
          <p:spPr>
            <a:xfrm>
              <a:off x="1939624" y="2297069"/>
              <a:ext cx="1035239" cy="3015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Tác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giả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:</a:t>
              </a:r>
              <a:endPara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97" name="TextBox 196"/>
          <p:cNvSpPr txBox="1"/>
          <p:nvPr/>
        </p:nvSpPr>
        <p:spPr>
          <a:xfrm>
            <a:off x="3762418" y="5462253"/>
            <a:ext cx="7910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 </a:t>
            </a:r>
            <a:r>
              <a:rPr lang="en-US" sz="2800" dirty="0" err="1">
                <a:solidFill>
                  <a:srgbClr val="002060"/>
                </a:solidFill>
              </a:rPr>
              <a:t>người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trực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tiếp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sáng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tạo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ra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toàn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bộ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hoặc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một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phần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tác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phẩm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văn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học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nghệ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thuật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khoa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học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87112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134" grpId="0"/>
      <p:bldP spid="1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4563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30465" y="1766568"/>
            <a:ext cx="799770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nối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tiếp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từng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khổ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lần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2</a:t>
            </a:r>
            <a:endParaRPr 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0430" y="658572"/>
            <a:ext cx="66112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Luyện</a:t>
            </a:r>
            <a:r>
              <a:rPr lang="en-US" sz="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r>
              <a:rPr lang="en-US" sz="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nhóm</a:t>
            </a:r>
            <a:r>
              <a:rPr lang="en-US" sz="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4</a:t>
            </a:r>
          </a:p>
        </p:txBody>
      </p:sp>
      <p:sp>
        <p:nvSpPr>
          <p:cNvPr id="7" name="Rectangle 6"/>
          <p:cNvSpPr/>
          <p:nvPr/>
        </p:nvSpPr>
        <p:spPr>
          <a:xfrm>
            <a:off x="3109090" y="3680712"/>
            <a:ext cx="682257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Luyện</a:t>
            </a:r>
            <a:r>
              <a:rPr lang="en-US" sz="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r>
              <a:rPr lang="en-US" sz="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toàn</a:t>
            </a:r>
            <a:r>
              <a:rPr lang="en-US" sz="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bài</a:t>
            </a:r>
            <a:endParaRPr 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Và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thi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endParaRPr 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82901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274359-CBCD-4325-A1B6-C00123EB7E54}"/>
              </a:ext>
            </a:extLst>
          </p:cNvPr>
          <p:cNvSpPr txBox="1"/>
          <p:nvPr/>
        </p:nvSpPr>
        <p:spPr>
          <a:xfrm>
            <a:off x="3553690" y="986271"/>
            <a:ext cx="73775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srgbClr val="FF0000"/>
                </a:solidFill>
                <a:latin typeface="Calibri"/>
              </a:rPr>
              <a:t>TÌM HIỂU BÀI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431246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98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639" y="6681"/>
            <a:ext cx="10974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>
                <a:latin typeface="+mj-lt"/>
              </a:rPr>
              <a:t>Đọc khổ thơ tương ứng với từng bức tranh dưới đây:</a:t>
            </a:r>
            <a:endParaRPr lang="en-US" sz="32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75883" y="6125768"/>
            <a:ext cx="5368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Thảo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luận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nhóm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482507" y="3320882"/>
            <a:ext cx="25998" cy="43891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404077" y="3240620"/>
            <a:ext cx="21760" cy="473484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0001070" y="3320882"/>
            <a:ext cx="1" cy="473484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89" y="591456"/>
            <a:ext cx="4037581" cy="2729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753" y="591456"/>
            <a:ext cx="3734632" cy="28048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651" y="680434"/>
            <a:ext cx="3434621" cy="2804887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230389" y="3101534"/>
            <a:ext cx="29521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giờ ra chơi</a:t>
            </a:r>
            <a:b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trường nhộn nhịp</a:t>
            </a:r>
            <a:b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hào gương mặt</a:t>
            </a:r>
            <a:b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cũng xinh.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351329" y="2775702"/>
            <a:ext cx="272599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rgbClr val="7030A0"/>
                </a:solidFill>
                <a:latin typeface="+mj-lt"/>
              </a:rPr>
              <a:t>Yêu lớp học em</a:t>
            </a:r>
            <a:br>
              <a:rPr lang="vi-VN" sz="2000" b="1" dirty="0">
                <a:solidFill>
                  <a:srgbClr val="7030A0"/>
                </a:solidFill>
                <a:latin typeface="+mj-lt"/>
              </a:rPr>
            </a:br>
            <a:r>
              <a:rPr lang="vi-VN" sz="2000" b="1" dirty="0">
                <a:solidFill>
                  <a:srgbClr val="7030A0"/>
                </a:solidFill>
                <a:latin typeface="+mj-lt"/>
              </a:rPr>
              <a:t>Có khung cửa sổ</a:t>
            </a:r>
            <a:br>
              <a:rPr lang="vi-VN" sz="2000" b="1" dirty="0">
                <a:solidFill>
                  <a:srgbClr val="7030A0"/>
                </a:solidFill>
                <a:latin typeface="+mj-lt"/>
              </a:rPr>
            </a:br>
            <a:r>
              <a:rPr lang="vi-VN" sz="2000" b="1" dirty="0">
                <a:solidFill>
                  <a:srgbClr val="7030A0"/>
                </a:solidFill>
                <a:latin typeface="+mj-lt"/>
              </a:rPr>
              <a:t>Có bàn tay lá</a:t>
            </a:r>
            <a:br>
              <a:rPr lang="vi-VN" sz="2000" b="1" dirty="0">
                <a:solidFill>
                  <a:srgbClr val="7030A0"/>
                </a:solidFill>
                <a:latin typeface="+mj-lt"/>
              </a:rPr>
            </a:br>
            <a:r>
              <a:rPr lang="vi-VN" sz="2000" b="1" dirty="0">
                <a:solidFill>
                  <a:srgbClr val="7030A0"/>
                </a:solidFill>
                <a:latin typeface="+mj-lt"/>
              </a:rPr>
              <a:t>Quạt gió mát vào.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862141" y="2775702"/>
            <a:ext cx="286795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đêm trong mơ</a:t>
            </a:r>
            <a:b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 cười khúc khích</a:t>
            </a:r>
            <a:b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Ngỡ đang ở lớp</a:t>
            </a:r>
            <a:b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bạn đùa vui.</a:t>
            </a:r>
            <a:endParaRPr lang="vi-VN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3147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B10397FE-DAAA-4D54-A988-6780308C9FBD}"/>
              </a:ext>
            </a:extLst>
          </p:cNvPr>
          <p:cNvSpPr txBox="1"/>
          <p:nvPr/>
        </p:nvSpPr>
        <p:spPr>
          <a:xfrm>
            <a:off x="888275" y="152249"/>
            <a:ext cx="10894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dirty="0" err="1"/>
              <a:t>Câu</a:t>
            </a:r>
            <a:r>
              <a:rPr lang="en-US" sz="3600" dirty="0"/>
              <a:t> 2:</a:t>
            </a:r>
            <a:r>
              <a:rPr lang="vi-VN" sz="3600" dirty="0"/>
              <a:t>Tìm những câu thơ tả các bạn học sinh trong giờ ra chơi.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81102" y="160167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trường nhộn nhịp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hào gương mặt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cũng xinh</a:t>
            </a:r>
            <a:endParaRPr lang="vi-VN" sz="32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0768" y="3171333"/>
            <a:ext cx="10894422" cy="1282201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nhỏ yêu những gì ở trường, lớp của mình?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0768" y="4595751"/>
            <a:ext cx="11046427" cy="1052885"/>
          </a:xfrm>
          <a:prstGeom prst="roundRect">
            <a:avLst>
              <a:gd name="adj" fmla="val 48413"/>
            </a:avLst>
          </a:prstGeom>
          <a:solidFill>
            <a:schemeClr val="bg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b="1" dirty="0"/>
              <a:t> 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yêu tán lá xanh, yêu lớp học, yêu lời cô giáo ở trường, lớp của mình.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2327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8" grpId="1"/>
      <p:bldP spid="2" grpId="0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8046" y="1485872"/>
            <a:ext cx="106731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039" y="2503247"/>
            <a:ext cx="11956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36605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5873" y="2154495"/>
            <a:ext cx="56012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Luyện</a:t>
            </a:r>
            <a:r>
              <a:rPr lang="en-US" sz="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r>
              <a:rPr lang="en-US" sz="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lại</a:t>
            </a:r>
            <a:endParaRPr 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98554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7128" y="1083118"/>
            <a:ext cx="8797636" cy="24497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7780"/>
              </a:avLst>
            </a:prstTxWarp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Luyện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tập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theo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văn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bản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đọc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78655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075"/>
          <a:stretch/>
        </p:blipFill>
        <p:spPr>
          <a:xfrm>
            <a:off x="13855" y="0"/>
            <a:ext cx="12178145" cy="7066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4473" y="298003"/>
            <a:ext cx="8113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8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4"/>
          <a:stretch>
            <a:fillRect/>
          </a:stretch>
        </p:blipFill>
        <p:spPr bwMode="auto">
          <a:xfrm>
            <a:off x="1649589" y="4966971"/>
            <a:ext cx="1304625" cy="141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24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0397FE-DAAA-4D54-A988-6780308C9FBD}"/>
              </a:ext>
            </a:extLst>
          </p:cNvPr>
          <p:cNvSpPr txBox="1"/>
          <p:nvPr/>
        </p:nvSpPr>
        <p:spPr>
          <a:xfrm>
            <a:off x="450167" y="773716"/>
            <a:ext cx="1154957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nào trong bài thơ thể hiện rõ nhất tình cảm của bạn nhỏ dành cho trường lớp?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167" y="2305847"/>
            <a:ext cx="11175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"yêu" trong bài thơ thể hiện rõ nhất tình cảm của bạn nhỏ dành cho trường lớp.</a:t>
            </a:r>
            <a:endParaRPr lang="en-US" sz="4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669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9625" y="165687"/>
            <a:ext cx="11000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17406" y="1772866"/>
            <a:ext cx="3440528" cy="11338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54883" y="3079342"/>
            <a:ext cx="3565575" cy="9932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89625" y="4287729"/>
            <a:ext cx="3565575" cy="11338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50369" y="1879785"/>
            <a:ext cx="3467686" cy="10269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50369" y="3173987"/>
            <a:ext cx="3467686" cy="10269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50369" y="4394646"/>
            <a:ext cx="3467686" cy="10269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xắn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8087" y="113036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00391" y="119937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55200" y="3626510"/>
            <a:ext cx="2812363" cy="12189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21204" y="2393255"/>
            <a:ext cx="2860427" cy="2489199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7" idx="1"/>
          </p:cNvCxnSpPr>
          <p:nvPr/>
        </p:nvCxnSpPr>
        <p:spPr>
          <a:xfrm flipV="1">
            <a:off x="4555200" y="2393256"/>
            <a:ext cx="2795169" cy="246140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953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4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439640" y="-2676907"/>
            <a:ext cx="7201369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>
            <a:fillRect/>
          </a:stretch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>
            <a:fillRect/>
          </a:stretch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20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algn="ctr"/>
            <a:r>
              <a:rPr lang="en-US" sz="5400" b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Chúc các con chăm ngoan học giỏi</a:t>
            </a:r>
            <a:endParaRPr lang="en-US" sz="5400" b="1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52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4432" y="2788336"/>
            <a:ext cx="7475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Bài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hát</a:t>
            </a:r>
            <a:r>
              <a:rPr lang="en-US" sz="4800" dirty="0">
                <a:solidFill>
                  <a:srgbClr val="FF0000"/>
                </a:solidFill>
              </a:rPr>
              <a:t> “ </a:t>
            </a:r>
            <a:r>
              <a:rPr lang="en-US" sz="4800" dirty="0" err="1">
                <a:solidFill>
                  <a:srgbClr val="FF0000"/>
                </a:solidFill>
              </a:rPr>
              <a:t>Em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yêu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trường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em</a:t>
            </a:r>
            <a:r>
              <a:rPr lang="en-US" sz="4800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8635" y="4020235"/>
            <a:ext cx="9847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trong bài hát có tình cảm rất sâu đậm với ngôi trường của mình.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047" y="1031192"/>
            <a:ext cx="5532560" cy="150099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 err="1">
                <a:solidFill>
                  <a:srgbClr val="FF0000"/>
                </a:solidFill>
              </a:rPr>
              <a:t>Khởi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 err="1">
                <a:solidFill>
                  <a:srgbClr val="FF0000"/>
                </a:solidFill>
              </a:rPr>
              <a:t>động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5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326" y="2569621"/>
            <a:ext cx="7572375" cy="16673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FF0000"/>
                </a:solidFill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07398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354281" y="-164845"/>
            <a:ext cx="2992582" cy="1392382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mẫu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23" y="1227537"/>
            <a:ext cx="11020301" cy="55814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2511" y="383476"/>
            <a:ext cx="4410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5067867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59" y="2001327"/>
            <a:ext cx="3378278" cy="3665358"/>
          </a:xfrm>
          <a:prstGeom prst="rect">
            <a:avLst/>
          </a:prstGeom>
        </p:spPr>
      </p:pic>
      <p:sp>
        <p:nvSpPr>
          <p:cNvPr id="132" name="Speech Bubble: Oval 5">
            <a:extLst>
              <a:ext uri="{FF2B5EF4-FFF2-40B4-BE49-F238E27FC236}">
                <a16:creationId xmlns:a16="http://schemas.microsoft.com/office/drawing/2014/main" id="{679CCBCB-B090-44B6-8DF2-FE861FB9BD9E}"/>
              </a:ext>
            </a:extLst>
          </p:cNvPr>
          <p:cNvSpPr/>
          <p:nvPr/>
        </p:nvSpPr>
        <p:spPr>
          <a:xfrm>
            <a:off x="4421801" y="1529822"/>
            <a:ext cx="7342260" cy="2304184"/>
          </a:xfrm>
          <a:prstGeom prst="wedgeEllipseCallout">
            <a:avLst>
              <a:gd name="adj1" fmla="val -59946"/>
              <a:gd name="adj2" fmla="val 7129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5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5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85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23" y="942535"/>
            <a:ext cx="11020301" cy="5581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2511" y="98474"/>
            <a:ext cx="4410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5781442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360"/>
            <a:ext cx="12279086" cy="59328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2511" y="98474"/>
            <a:ext cx="4410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43897191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21" y="-32655"/>
            <a:ext cx="379188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521" y="3239794"/>
            <a:ext cx="404211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giờ ra chơi</a:t>
            </a:r>
            <a:b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trường nhộn nhịp</a:t>
            </a:r>
            <a:b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hào gương mặt</a:t>
            </a:r>
            <a:b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cũng xinh.</a:t>
            </a:r>
          </a:p>
        </p:txBody>
      </p:sp>
      <p:sp>
        <p:nvSpPr>
          <p:cNvPr id="6" name="Rectangle 5"/>
          <p:cNvSpPr/>
          <p:nvPr/>
        </p:nvSpPr>
        <p:spPr>
          <a:xfrm>
            <a:off x="8508611" y="-309167"/>
            <a:ext cx="3617742" cy="367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đêm trong mơ</a:t>
            </a:r>
            <a:br>
              <a:rPr lang="vi-V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 cười khúc khích</a:t>
            </a:r>
            <a:br>
              <a:rPr lang="vi-V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Ngỡ đang ở lớp</a:t>
            </a:r>
            <a:br>
              <a:rPr lang="vi-V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bạn đùa vui.</a:t>
            </a:r>
            <a:endParaRPr lang="vi-VN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89208" y="-314960"/>
            <a:ext cx="4604824" cy="367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7030A0"/>
                </a:solidFill>
                <a:latin typeface="+mj-lt"/>
              </a:rPr>
              <a:t>Yêu lớp học em</a:t>
            </a:r>
            <a:br>
              <a:rPr lang="vi-VN" sz="2800" b="1" dirty="0">
                <a:solidFill>
                  <a:srgbClr val="7030A0"/>
                </a:solidFill>
                <a:latin typeface="+mj-lt"/>
              </a:rPr>
            </a:br>
            <a:r>
              <a:rPr lang="vi-VN" sz="2800" b="1" dirty="0">
                <a:solidFill>
                  <a:srgbClr val="7030A0"/>
                </a:solidFill>
                <a:latin typeface="+mj-lt"/>
              </a:rPr>
              <a:t>Có khung cửa sổ</a:t>
            </a:r>
            <a:br>
              <a:rPr lang="vi-VN" sz="2800" b="1" dirty="0">
                <a:solidFill>
                  <a:srgbClr val="7030A0"/>
                </a:solidFill>
                <a:latin typeface="+mj-lt"/>
              </a:rPr>
            </a:br>
            <a:r>
              <a:rPr lang="vi-VN" sz="2800" b="1" dirty="0">
                <a:solidFill>
                  <a:srgbClr val="7030A0"/>
                </a:solidFill>
                <a:latin typeface="+mj-lt"/>
              </a:rPr>
              <a:t>Có bàn tay lá</a:t>
            </a:r>
            <a:br>
              <a:rPr lang="vi-VN" sz="2800" b="1" dirty="0">
                <a:solidFill>
                  <a:srgbClr val="7030A0"/>
                </a:solidFill>
                <a:latin typeface="+mj-lt"/>
              </a:rPr>
            </a:br>
            <a:r>
              <a:rPr lang="vi-VN" sz="2800" b="1" dirty="0">
                <a:solidFill>
                  <a:srgbClr val="7030A0"/>
                </a:solidFill>
                <a:latin typeface="+mj-lt"/>
              </a:rPr>
              <a:t>Quạt gió mát vào.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89208" y="3284187"/>
            <a:ext cx="4367274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B0F0"/>
                </a:solidFill>
                <a:latin typeface="+mj-lt"/>
              </a:rPr>
              <a:t>Lời cô ngọt ngào</a:t>
            </a:r>
            <a:br>
              <a:rPr lang="vi-VN" sz="2800" b="1" dirty="0">
                <a:solidFill>
                  <a:srgbClr val="00B0F0"/>
                </a:solidFill>
                <a:latin typeface="+mj-lt"/>
              </a:rPr>
            </a:br>
            <a:r>
              <a:rPr lang="vi-VN" sz="2800" b="1" dirty="0">
                <a:solidFill>
                  <a:srgbClr val="00B0F0"/>
                </a:solidFill>
                <a:latin typeface="+mj-lt"/>
              </a:rPr>
              <a:t>Thấm từng trang sách</a:t>
            </a:r>
            <a:br>
              <a:rPr lang="vi-VN" sz="2800" b="1" dirty="0">
                <a:solidFill>
                  <a:srgbClr val="00B0F0"/>
                </a:solidFill>
                <a:latin typeface="+mj-lt"/>
              </a:rPr>
            </a:br>
            <a:r>
              <a:rPr lang="vi-VN" sz="2800" b="1" dirty="0">
                <a:solidFill>
                  <a:srgbClr val="00B0F0"/>
                </a:solidFill>
                <a:latin typeface="+mj-lt"/>
              </a:rPr>
              <a:t>Ngày không đến lớp</a:t>
            </a:r>
            <a:br>
              <a:rPr lang="vi-VN" sz="2800" b="1" dirty="0">
                <a:solidFill>
                  <a:srgbClr val="00B0F0"/>
                </a:solidFill>
                <a:latin typeface="+mj-lt"/>
              </a:rPr>
            </a:br>
            <a:r>
              <a:rPr lang="vi-VN" sz="2800" b="1" dirty="0">
                <a:solidFill>
                  <a:srgbClr val="00B0F0"/>
                </a:solidFill>
                <a:latin typeface="+mj-lt"/>
              </a:rPr>
              <a:t>Thấy nhớ nhớ ghê.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275415" y="926675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907096" y="1502228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198029" y="2145380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566361" y="2733322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663694" y="2742086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614004" y="4036872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566360" y="4755959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470082" y="5328096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178082" y="5891469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299321" y="5877790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177311" y="893852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253060" y="1578945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871019" y="2160860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621948" y="2749043"/>
            <a:ext cx="120191" cy="5217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495148" y="2749043"/>
            <a:ext cx="113759" cy="46886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1291381" y="926674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6" idx="3"/>
          </p:cNvCxnSpPr>
          <p:nvPr/>
        </p:nvCxnSpPr>
        <p:spPr>
          <a:xfrm flipV="1">
            <a:off x="11931686" y="1529542"/>
            <a:ext cx="194667" cy="4454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1009223" y="2163100"/>
            <a:ext cx="106081" cy="5166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1556436" y="2800097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1421119" y="2784279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254311" y="4148136"/>
            <a:ext cx="117667" cy="42089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154004" y="4658211"/>
            <a:ext cx="134973" cy="51098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806196" y="5375709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806196" y="5935857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612585" y="5949266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58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623</TotalTime>
  <Words>642</Words>
  <Application>Microsoft Office PowerPoint</Application>
  <PresentationFormat>Widescreen</PresentationFormat>
  <Paragraphs>89</Paragraphs>
  <Slides>23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等线</vt:lpstr>
      <vt:lpstr>等线 Light</vt:lpstr>
      <vt:lpstr>微软雅黑</vt:lpstr>
      <vt:lpstr>#9Slide03 IcielUni Sans Heavy</vt:lpstr>
      <vt:lpstr>Arial</vt:lpstr>
      <vt:lpstr>Arial-Rounded</vt:lpstr>
      <vt:lpstr>Calibri</vt:lpstr>
      <vt:lpstr>Calibri Light</vt:lpstr>
      <vt:lpstr>Times New Roman</vt:lpstr>
      <vt:lpstr>字魂36号-正文宋楷</vt:lpstr>
      <vt:lpstr>Office 主题​​</vt:lpstr>
      <vt:lpstr>1_Office Theme</vt:lpstr>
      <vt:lpstr>2_Office Theme</vt:lpstr>
      <vt:lpstr>包图主题2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Administrator</dc:creator>
  <dc:description>9Slide.vn</dc:description>
  <cp:lastModifiedBy>Việt Anh</cp:lastModifiedBy>
  <cp:revision>78</cp:revision>
  <dcterms:created xsi:type="dcterms:W3CDTF">2021-06-19T03:09:12Z</dcterms:created>
  <dcterms:modified xsi:type="dcterms:W3CDTF">2021-10-18T09:17:13Z</dcterms:modified>
  <cp:category>9Slide.vn</cp:category>
</cp:coreProperties>
</file>